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embeddedFontLst>
    <p:embeddedFont>
      <p:font typeface="EB Garamond Medium" panose="020B0604020202020204" charset="0"/>
      <p:regular r:id="rId10"/>
      <p:bold r:id="rId11"/>
      <p:italic r:id="rId12"/>
      <p:boldItalic r:id="rId13"/>
    </p:embeddedFont>
    <p:embeddedFont>
      <p:font typeface="EB Garamond SemiBold" panose="020B0604020202020204" charset="0"/>
      <p:regular r:id="rId14"/>
      <p:bold r:id="rId15"/>
      <p:italic r:id="rId16"/>
      <p:boldItalic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Public Sans" panose="020B0604020202020204" charset="0"/>
      <p:regular r:id="rId22"/>
      <p:bold r:id="rId23"/>
      <p:italic r:id="rId24"/>
      <p:boldItalic r:id="rId25"/>
    </p:embeddedFont>
    <p:embeddedFont>
      <p:font typeface="EB Garamond" panose="020B060402020202020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395">
          <p15:clr>
            <a:srgbClr val="A4A3A4"/>
          </p15:clr>
        </p15:guide>
        <p15:guide id="2" pos="2880">
          <p15:clr>
            <a:srgbClr val="9AA0A6"/>
          </p15:clr>
        </p15:guide>
        <p15:guide id="3" orient="horz" pos="1429">
          <p15:clr>
            <a:srgbClr val="A4A3A4"/>
          </p15:clr>
        </p15:guide>
        <p15:guide id="4" pos="423">
          <p15:clr>
            <a:srgbClr val="A4A3A4"/>
          </p15:clr>
        </p15:guide>
        <p15:guide id="5" orient="horz" pos="158">
          <p15:clr>
            <a:srgbClr val="A4A3A4"/>
          </p15:clr>
        </p15:guide>
        <p15:guide id="6" orient="horz" pos="2787">
          <p15:clr>
            <a:srgbClr val="A4A3A4"/>
          </p15:clr>
        </p15:guide>
        <p15:guide id="7" pos="2001">
          <p15:clr>
            <a:srgbClr val="A4A3A4"/>
          </p15:clr>
        </p15:guide>
        <p15:guide id="8" pos="3388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0" roundtripDataSignature="AMtx7miqyF+LDUuPGtczmEk9CVwKUKYhC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A4BF2BA-0B32-4039-8D23-6E65AF0657F0}">
  <a:tblStyle styleId="{5A4BF2BA-0B32-4039-8D23-6E65AF0657F0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5" d="100"/>
          <a:sy n="65" d="100"/>
        </p:scale>
        <p:origin x="902" y="53"/>
      </p:cViewPr>
      <p:guideLst>
        <p:guide orient="horz" pos="2395"/>
        <p:guide pos="2880"/>
        <p:guide orient="horz" pos="1429"/>
        <p:guide pos="423"/>
        <p:guide orient="horz" pos="158"/>
        <p:guide orient="horz" pos="2787"/>
        <p:guide pos="2001"/>
        <p:guide pos="338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font" Target="fonts/font17.fntdata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font" Target="fonts/font2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font" Target="fonts/font19.fntdata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font" Target="fonts/font18.fntdata"/><Relationship Id="rId30" Type="http://customschemas.google.com/relationships/presentationmetadata" Target="meta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4.jpg>
</file>

<file path=ppt/media/image35.png>
</file>

<file path=ppt/media/image36.jpg>
</file>

<file path=ppt/media/image37.jpg>
</file>

<file path=ppt/media/image38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2448339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" name="Google Shape;1829;p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30" name="Google Shape;1830;p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p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37" name="Google Shape;1837;p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4" name="Google Shape;1844;p2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45" name="Google Shape;1845;p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5" name="Google Shape;1855;g2139e008f0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56" name="Google Shape;1856;g2139e008f0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g2139e008f02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63" name="Google Shape;1863;g2139e008f02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6" name="Google Shape;1876;p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77" name="Google Shape;1877;p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2" name="Google Shape;1882;p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83" name="Google Shape;1883;p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7.png"/></Relationships>
</file>

<file path=ppt/slideLayouts/_rels/slideLayout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8.png"/></Relationships>
</file>

<file path=ppt/slideLayouts/_rels/slideLayout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7.png"/></Relationships>
</file>

<file path=ppt/slideLayouts/_rels/slideLayout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8.png"/></Relationships>
</file>

<file path=ppt/slideLayouts/_rels/slideLayout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Layouts/_rels/slideLayout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2.png"/></Relationships>
</file>

<file path=ppt/slideLayouts/_rels/slideLayout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4.jpg"/><Relationship Id="rId1" Type="http://schemas.openxmlformats.org/officeDocument/2006/relationships/slideMaster" Target="../slideMasters/slideMaster1.xml"/></Relationships>
</file>

<file path=ppt/slideLayouts/_rels/slideLayout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4.jpg"/><Relationship Id="rId1" Type="http://schemas.openxmlformats.org/officeDocument/2006/relationships/slideMaster" Target="../slideMasters/slideMaster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image" Target="../media/image35.png"/><Relationship Id="rId1" Type="http://schemas.openxmlformats.org/officeDocument/2006/relationships/slideMaster" Target="../slideMasters/slideMaster1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g"/><Relationship Id="rId1" Type="http://schemas.openxmlformats.org/officeDocument/2006/relationships/slideMaster" Target="../slideMasters/slideMaster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First page 2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14" descr="Diagram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4141"/>
            <a:ext cx="9144000" cy="513521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" name="Google Shape;8;p214"/>
          <p:cNvCxnSpPr/>
          <p:nvPr/>
        </p:nvCxnSpPr>
        <p:spPr>
          <a:xfrm>
            <a:off x="343814" y="3257405"/>
            <a:ext cx="527043" cy="0"/>
          </a:xfrm>
          <a:prstGeom prst="straightConnector1">
            <a:avLst/>
          </a:prstGeom>
          <a:noFill/>
          <a:ln w="28575" cap="flat" cmpd="sng">
            <a:solidFill>
              <a:srgbClr val="22366A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" name="Google Shape;9;p214"/>
          <p:cNvSpPr txBox="1">
            <a:spLocks noGrp="1"/>
          </p:cNvSpPr>
          <p:nvPr>
            <p:ph type="body" idx="1"/>
          </p:nvPr>
        </p:nvSpPr>
        <p:spPr>
          <a:xfrm>
            <a:off x="261254" y="2640951"/>
            <a:ext cx="3311679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3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22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222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88" name="Google Shape;88;p222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" name="Google Shape;89;p22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22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srQTiEr6bSQ=">
    <p:spTree>
      <p:nvGrpSpPr>
        <p:cNvPr id="1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8" name="Google Shape;1688;p3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9" name="Google Shape;1689;p31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90" name="Google Shape;1690;p313"/>
          <p:cNvGrpSpPr/>
          <p:nvPr/>
        </p:nvGrpSpPr>
        <p:grpSpPr>
          <a:xfrm>
            <a:off x="3907491" y="3547977"/>
            <a:ext cx="1329018" cy="71718"/>
            <a:chOff x="3907491" y="3547977"/>
            <a:chExt cx="1329018" cy="71718"/>
          </a:xfrm>
        </p:grpSpPr>
        <p:sp>
          <p:nvSpPr>
            <p:cNvPr id="1691" name="Google Shape;1691;p313"/>
            <p:cNvSpPr/>
            <p:nvPr/>
          </p:nvSpPr>
          <p:spPr>
            <a:xfrm>
              <a:off x="46059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313"/>
            <p:cNvSpPr/>
            <p:nvPr/>
          </p:nvSpPr>
          <p:spPr>
            <a:xfrm>
              <a:off x="44662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p313"/>
            <p:cNvSpPr/>
            <p:nvPr/>
          </p:nvSpPr>
          <p:spPr>
            <a:xfrm>
              <a:off x="43265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313"/>
            <p:cNvSpPr/>
            <p:nvPr/>
          </p:nvSpPr>
          <p:spPr>
            <a:xfrm>
              <a:off x="41868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313"/>
            <p:cNvSpPr/>
            <p:nvPr/>
          </p:nvSpPr>
          <p:spPr>
            <a:xfrm>
              <a:off x="40471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313"/>
            <p:cNvSpPr/>
            <p:nvPr/>
          </p:nvSpPr>
          <p:spPr>
            <a:xfrm>
              <a:off x="39074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313"/>
            <p:cNvSpPr/>
            <p:nvPr/>
          </p:nvSpPr>
          <p:spPr>
            <a:xfrm>
              <a:off x="51647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313"/>
            <p:cNvSpPr/>
            <p:nvPr/>
          </p:nvSpPr>
          <p:spPr>
            <a:xfrm>
              <a:off x="50250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313"/>
            <p:cNvSpPr/>
            <p:nvPr/>
          </p:nvSpPr>
          <p:spPr>
            <a:xfrm>
              <a:off x="48853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313"/>
            <p:cNvSpPr/>
            <p:nvPr/>
          </p:nvSpPr>
          <p:spPr>
            <a:xfrm>
              <a:off x="47456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01" name="Google Shape;1701;p313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Fiqkk2h2H6o=">
    <p:spTree>
      <p:nvGrpSpPr>
        <p:cNvPr id="1" name="Shape 1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3" name="Google Shape;1703;p3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04" name="Google Shape;1704;p31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05" name="Google Shape;1705;p314"/>
          <p:cNvGrpSpPr/>
          <p:nvPr/>
        </p:nvGrpSpPr>
        <p:grpSpPr>
          <a:xfrm>
            <a:off x="3907491" y="3547977"/>
            <a:ext cx="1329018" cy="71718"/>
            <a:chOff x="3837640" y="2865532"/>
            <a:chExt cx="1329018" cy="71718"/>
          </a:xfrm>
        </p:grpSpPr>
        <p:sp>
          <p:nvSpPr>
            <p:cNvPr id="1706" name="Google Shape;1706;p314"/>
            <p:cNvSpPr/>
            <p:nvPr/>
          </p:nvSpPr>
          <p:spPr>
            <a:xfrm>
              <a:off x="45361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314"/>
            <p:cNvSpPr/>
            <p:nvPr/>
          </p:nvSpPr>
          <p:spPr>
            <a:xfrm>
              <a:off x="43964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314"/>
            <p:cNvSpPr/>
            <p:nvPr/>
          </p:nvSpPr>
          <p:spPr>
            <a:xfrm>
              <a:off x="42567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314"/>
            <p:cNvSpPr/>
            <p:nvPr/>
          </p:nvSpPr>
          <p:spPr>
            <a:xfrm>
              <a:off x="41170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314"/>
            <p:cNvSpPr/>
            <p:nvPr/>
          </p:nvSpPr>
          <p:spPr>
            <a:xfrm>
              <a:off x="39773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314"/>
            <p:cNvSpPr/>
            <p:nvPr/>
          </p:nvSpPr>
          <p:spPr>
            <a:xfrm>
              <a:off x="38376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314"/>
            <p:cNvSpPr/>
            <p:nvPr/>
          </p:nvSpPr>
          <p:spPr>
            <a:xfrm>
              <a:off x="50949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314"/>
            <p:cNvSpPr/>
            <p:nvPr/>
          </p:nvSpPr>
          <p:spPr>
            <a:xfrm>
              <a:off x="49552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314"/>
            <p:cNvSpPr/>
            <p:nvPr/>
          </p:nvSpPr>
          <p:spPr>
            <a:xfrm>
              <a:off x="48155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314"/>
            <p:cNvSpPr/>
            <p:nvPr/>
          </p:nvSpPr>
          <p:spPr>
            <a:xfrm>
              <a:off x="46758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16" name="Google Shape;1716;p314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dHUCw+y0GI=">
    <p:spTree>
      <p:nvGrpSpPr>
        <p:cNvPr id="1" name="Shape 1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8" name="Google Shape;1718;p315" descr="Background pattern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9" name="Google Shape;1719;p315" descr="A group of people sitting at a tabl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 l="11613" t="29182"/>
          <a:stretch/>
        </p:blipFill>
        <p:spPr>
          <a:xfrm>
            <a:off x="4864308" y="0"/>
            <a:ext cx="4279692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0" name="Google Shape;1720;p315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1" name="Google Shape;1721;p315"/>
          <p:cNvSpPr/>
          <p:nvPr/>
        </p:nvSpPr>
        <p:spPr>
          <a:xfrm>
            <a:off x="0" y="1107751"/>
            <a:ext cx="4864308" cy="29279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2" name="Google Shape;1722;p315"/>
          <p:cNvSpPr/>
          <p:nvPr/>
        </p:nvSpPr>
        <p:spPr>
          <a:xfrm>
            <a:off x="185197" y="1339045"/>
            <a:ext cx="69448" cy="2465408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3" name="Google Shape;1723;p315"/>
          <p:cNvSpPr txBox="1">
            <a:spLocks noGrp="1"/>
          </p:cNvSpPr>
          <p:nvPr>
            <p:ph type="title"/>
          </p:nvPr>
        </p:nvSpPr>
        <p:spPr>
          <a:xfrm>
            <a:off x="387873" y="1377777"/>
            <a:ext cx="3421450" cy="45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20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24" name="Google Shape;1724;p315"/>
          <p:cNvSpPr txBox="1">
            <a:spLocks noGrp="1"/>
          </p:cNvSpPr>
          <p:nvPr>
            <p:ph type="body" idx="1"/>
          </p:nvPr>
        </p:nvSpPr>
        <p:spPr>
          <a:xfrm>
            <a:off x="387873" y="1985160"/>
            <a:ext cx="4343206" cy="1819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nWgfZNftxRw=">
    <p:spTree>
      <p:nvGrpSpPr>
        <p:cNvPr id="1" name="Shape 1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6" name="Google Shape;1726;p316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7" name="Google Shape;1727;p31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28" name="Google Shape;1728;p316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29" name="Google Shape;1729;p316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30" name="Google Shape;1730;p316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31" name="Google Shape;1731;p3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32" name="Google Shape;1732;p316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PBrfs17CEA=">
    <p:spTree>
      <p:nvGrpSpPr>
        <p:cNvPr id="1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4" name="Google Shape;1734;p317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5" name="Google Shape;1735;p3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36" name="Google Shape;1736;p317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37" name="Google Shape;1737;p317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38" name="Google Shape;1738;p317"/>
          <p:cNvPicPr preferRelativeResize="0"/>
          <p:nvPr/>
        </p:nvPicPr>
        <p:blipFill rotWithShape="1">
          <a:blip r:embed="rId4">
            <a:alphaModFix/>
          </a:blip>
          <a:srcRect t="-453" b="4759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39" name="Google Shape;1739;p317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09fAr2Fmnqc=">
    <p:spTree>
      <p:nvGrpSpPr>
        <p:cNvPr id="1" name="Shape 1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" name="Google Shape;1741;p318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2" name="Google Shape;1742;p3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43" name="Google Shape;1743;p318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44" name="Google Shape;1744;p318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45" name="Google Shape;1745;p318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46" name="Google Shape;1746;p3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47" name="Google Shape;1747;p318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OPK8NqaGOM=">
    <p:spTree>
      <p:nvGrpSpPr>
        <p:cNvPr id="1" name="Shape 1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9" name="Google Shape;1749;p319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0" name="Google Shape;1750;p3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51" name="Google Shape;1751;p319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52" name="Google Shape;1752;p319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53" name="Google Shape;1753;p319"/>
          <p:cNvPicPr preferRelativeResize="0"/>
          <p:nvPr/>
        </p:nvPicPr>
        <p:blipFill rotWithShape="1">
          <a:blip r:embed="rId4">
            <a:alphaModFix/>
          </a:blip>
          <a:srcRect t="-453" b="4759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54" name="Google Shape;1754;p319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r4No7qG+OZA=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6" name="Google Shape;1756;p3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7" name="Google Shape;1757;p3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8" name="Google Shape;1758;p320" descr="A picture containing text, dark, night sky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62283" y="914400"/>
            <a:ext cx="7219434" cy="3459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9" name="Google Shape;1759;p320" descr="Chart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567940" y="1200369"/>
            <a:ext cx="4008120" cy="2742762"/>
          </a:xfrm>
          <a:prstGeom prst="rect">
            <a:avLst/>
          </a:prstGeom>
          <a:noFill/>
          <a:ln>
            <a:noFill/>
          </a:ln>
        </p:spPr>
      </p:pic>
      <p:sp>
        <p:nvSpPr>
          <p:cNvPr id="1760" name="Google Shape;1760;p320"/>
          <p:cNvSpPr txBox="1">
            <a:spLocks noGrp="1"/>
          </p:cNvSpPr>
          <p:nvPr>
            <p:ph type="body" idx="1"/>
          </p:nvPr>
        </p:nvSpPr>
        <p:spPr>
          <a:xfrm rot="-525871">
            <a:off x="2714091" y="2148474"/>
            <a:ext cx="3673884" cy="554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ublic Sans"/>
              <a:buNone/>
              <a:defRPr sz="2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JUt4ul/zGWI=">
    <p:spTree>
      <p:nvGrpSpPr>
        <p:cNvPr id="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2" name="Google Shape;1762;p321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763" name="Google Shape;1763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4" name="Google Shape;1764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765" name="Google Shape;1765;p32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6" name="Google Shape;1766;p321" descr="A picture containing text&#10;&#10;Description automatically generated"/>
          <p:cNvPicPr preferRelativeResize="0"/>
          <p:nvPr/>
        </p:nvPicPr>
        <p:blipFill rotWithShape="1">
          <a:blip r:embed="rId4">
            <a:alphaModFix amt="85000"/>
          </a:blip>
          <a:srcRect/>
          <a:stretch/>
        </p:blipFill>
        <p:spPr>
          <a:xfrm>
            <a:off x="2251213" y="1143261"/>
            <a:ext cx="4641574" cy="2799228"/>
          </a:xfrm>
          <a:prstGeom prst="rect">
            <a:avLst/>
          </a:prstGeom>
          <a:noFill/>
          <a:ln>
            <a:noFill/>
          </a:ln>
        </p:spPr>
      </p:pic>
      <p:sp>
        <p:nvSpPr>
          <p:cNvPr id="1767" name="Google Shape;1767;p321"/>
          <p:cNvSpPr txBox="1">
            <a:spLocks noGrp="1"/>
          </p:cNvSpPr>
          <p:nvPr>
            <p:ph type="body" idx="1"/>
          </p:nvPr>
        </p:nvSpPr>
        <p:spPr>
          <a:xfrm>
            <a:off x="2740961" y="1824708"/>
            <a:ext cx="3602088" cy="47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68" name="Google Shape;1768;p321"/>
          <p:cNvSpPr txBox="1">
            <a:spLocks noGrp="1"/>
          </p:cNvSpPr>
          <p:nvPr>
            <p:ph type="body" idx="2"/>
          </p:nvPr>
        </p:nvSpPr>
        <p:spPr>
          <a:xfrm>
            <a:off x="2740960" y="239891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">
    <p:spTree>
      <p:nvGrpSpPr>
        <p:cNvPr id="1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0" name="Google Shape;1770;p322"/>
          <p:cNvPicPr preferRelativeResize="0"/>
          <p:nvPr/>
        </p:nvPicPr>
        <p:blipFill rotWithShape="1">
          <a:blip r:embed="rId2">
            <a:alphaModFix amt="70000"/>
          </a:blip>
          <a:srcRect t="1816" b="12611"/>
          <a:stretch/>
        </p:blipFill>
        <p:spPr>
          <a:xfrm>
            <a:off x="0" y="-1"/>
            <a:ext cx="91440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1" name="Google Shape;1771;p322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772" name="Google Shape;1772;p322"/>
          <p:cNvSpPr/>
          <p:nvPr/>
        </p:nvSpPr>
        <p:spPr>
          <a:xfrm>
            <a:off x="3322314" y="1790299"/>
            <a:ext cx="2539465" cy="644893"/>
          </a:xfrm>
          <a:prstGeom prst="roundRect">
            <a:avLst>
              <a:gd name="adj" fmla="val 12859"/>
            </a:avLst>
          </a:prstGeom>
          <a:solidFill>
            <a:schemeClr val="lt1"/>
          </a:solidFill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773" name="Google Shape;1773;p322"/>
          <p:cNvSpPr txBox="1">
            <a:spLocks noGrp="1"/>
          </p:cNvSpPr>
          <p:nvPr>
            <p:ph type="body" idx="1"/>
          </p:nvPr>
        </p:nvSpPr>
        <p:spPr>
          <a:xfrm>
            <a:off x="3553313" y="1914665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74" name="Google Shape;1774;p322"/>
          <p:cNvSpPr txBox="1">
            <a:spLocks noGrp="1"/>
          </p:cNvSpPr>
          <p:nvPr>
            <p:ph type="body" idx="2"/>
          </p:nvPr>
        </p:nvSpPr>
        <p:spPr>
          <a:xfrm>
            <a:off x="2770956" y="258068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4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223"/>
          <p:cNvGrpSpPr/>
          <p:nvPr/>
        </p:nvGrpSpPr>
        <p:grpSpPr>
          <a:xfrm>
            <a:off x="0" y="1"/>
            <a:ext cx="9143999" cy="5143499"/>
            <a:chOff x="0" y="1"/>
            <a:chExt cx="9144000" cy="5143500"/>
          </a:xfrm>
        </p:grpSpPr>
        <p:sp>
          <p:nvSpPr>
            <p:cNvPr id="93" name="Google Shape;93;p223"/>
            <p:cNvSpPr/>
            <p:nvPr/>
          </p:nvSpPr>
          <p:spPr>
            <a:xfrm>
              <a:off x="0" y="1"/>
              <a:ext cx="9144000" cy="5143500"/>
            </a:xfrm>
            <a:prstGeom prst="rect">
              <a:avLst/>
            </a:prstGeom>
            <a:solidFill>
              <a:srgbClr val="F2F2F2">
                <a:alpha val="9450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50"/>
                <a:buFont typeface="Calibri"/>
                <a:buNone/>
              </a:pPr>
              <a:endParaRPr sz="105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pic>
          <p:nvPicPr>
            <p:cNvPr id="94" name="Google Shape;94;p223" descr="A group of people in clothing&#10;&#10;Description automatically generated with medium confidence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2113280" y="456352"/>
              <a:ext cx="7030720" cy="4687147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95" name="Google Shape;95;p2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223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" name="Google Shape;97;p22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" name="Google Shape;98;p22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slide">
    <p:spTree>
      <p:nvGrpSpPr>
        <p:cNvPr id="1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6" name="Google Shape;1776;p323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77" name="Google Shape;1777;p323"/>
            <p:cNvPicPr preferRelativeResize="0"/>
            <p:nvPr/>
          </p:nvPicPr>
          <p:blipFill rotWithShape="1">
            <a:blip r:embed="rId2">
              <a:alphaModFix/>
            </a:blip>
            <a:srcRect t="2687" b="12936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78" name="Google Shape;1778;p323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dk2">
                <a:alpha val="74509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79" name="Google Shape;1779;p3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80" name="Google Shape;1780;p323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81" name="Google Shape;1781;p323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82" name="Google Shape;1782;p323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83" name="Google Shape;1783;p323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84" name="Google Shape;1784;p323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3">
    <p:spTree>
      <p:nvGrpSpPr>
        <p:cNvPr id="1" name="Shape 1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6" name="Google Shape;1786;p324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87" name="Google Shape;1787;p324"/>
            <p:cNvPicPr preferRelativeResize="0"/>
            <p:nvPr/>
          </p:nvPicPr>
          <p:blipFill rotWithShape="1">
            <a:blip r:embed="rId2">
              <a:alphaModFix/>
            </a:blip>
            <a:srcRect t="2687" b="12936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88" name="Google Shape;1788;p324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accent1">
                <a:alpha val="74509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89" name="Google Shape;1789;p32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90" name="Google Shape;1790;p324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91" name="Google Shape;1791;p324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92" name="Google Shape;1792;p324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93" name="Google Shape;1793;p324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4" name="Google Shape;1794;p324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MWIvaKZLkwM=">
    <p:spTree>
      <p:nvGrpSpPr>
        <p:cNvPr id="1" name="Shape 1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6" name="Google Shape;1796;p325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7" name="Google Shape;1797;p32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8" name="Google Shape;1798;p325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799" name="Google Shape;1799;p325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0" name="Google Shape;1800;p325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1" name="Google Shape;1801;p325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I4xA18PJAQ=">
    <p:spTree>
      <p:nvGrpSpPr>
        <p:cNvPr id="1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3" name="Google Shape;1803;p326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4" name="Google Shape;1804;p32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5" name="Google Shape;1805;p326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06" name="Google Shape;1806;p326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7" name="Google Shape;1807;p326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8" name="Google Shape;1808;p326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VJgTm3UpWw=">
    <p:spTree>
      <p:nvGrpSpPr>
        <p:cNvPr id="1" name="Shape 1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0" name="Google Shape;1810;p327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1" name="Google Shape;1811;p327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2" name="Google Shape;1812;p327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13" name="Google Shape;1813;p327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14" name="Google Shape;1814;p327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15" name="Google Shape;1815;p327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Guided activity">
    <p:spTree>
      <p:nvGrpSpPr>
        <p:cNvPr id="1" name="Shape 1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7" name="Google Shape;1817;p328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1818" name="Google Shape;1818;p328" descr="Background patter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l="20567" r="20566" b="45930"/>
          <a:stretch/>
        </p:blipFill>
        <p:spPr>
          <a:xfrm rot="5400000">
            <a:off x="5391150" y="1390650"/>
            <a:ext cx="5143500" cy="2362200"/>
          </a:xfrm>
          <a:prstGeom prst="rect">
            <a:avLst/>
          </a:prstGeom>
          <a:solidFill>
            <a:schemeClr val="dk2"/>
          </a:solidFill>
          <a:ln>
            <a:noFill/>
          </a:ln>
        </p:spPr>
      </p:pic>
      <p:sp>
        <p:nvSpPr>
          <p:cNvPr id="1819" name="Google Shape;1819;p328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20" name="Google Shape;1820;p328"/>
          <p:cNvCxnSpPr/>
          <p:nvPr/>
        </p:nvCxnSpPr>
        <p:spPr>
          <a:xfrm>
            <a:off x="777369" y="2062045"/>
            <a:ext cx="0" cy="1882258"/>
          </a:xfrm>
          <a:prstGeom prst="straightConnector1">
            <a:avLst/>
          </a:prstGeom>
          <a:noFill/>
          <a:ln w="38100" cap="flat" cmpd="sng">
            <a:solidFill>
              <a:srgbClr val="22366A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821" name="Google Shape;1821;p328" descr="A picture containing indoor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20443" r="22451"/>
          <a:stretch/>
        </p:blipFill>
        <p:spPr>
          <a:xfrm>
            <a:off x="5353758" y="1004593"/>
            <a:ext cx="2781568" cy="3247434"/>
          </a:xfrm>
          <a:prstGeom prst="rect">
            <a:avLst/>
          </a:prstGeom>
          <a:noFill/>
          <a:ln w="2857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822" name="Google Shape;1822;p328"/>
          <p:cNvSpPr txBox="1">
            <a:spLocks noGrp="1"/>
          </p:cNvSpPr>
          <p:nvPr>
            <p:ph type="body" idx="1"/>
          </p:nvPr>
        </p:nvSpPr>
        <p:spPr>
          <a:xfrm>
            <a:off x="912063" y="2052267"/>
            <a:ext cx="3673884" cy="1882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23" name="Google Shape;1823;p328"/>
          <p:cNvSpPr txBox="1">
            <a:spLocks noGrp="1"/>
          </p:cNvSpPr>
          <p:nvPr>
            <p:ph type="title"/>
          </p:nvPr>
        </p:nvSpPr>
        <p:spPr>
          <a:xfrm>
            <a:off x="912063" y="1246189"/>
            <a:ext cx="3673884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800"/>
              <a:buFont typeface="Public Sans"/>
              <a:buNone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tCKij3Zla0=">
    <p:spTree>
      <p:nvGrpSpPr>
        <p:cNvPr id="1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5" name="Google Shape;1825;p329" descr="A picture containing graphical user interfac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6" name="Google Shape;1826;p329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3">
  <p:cSld name="Divider 3">
    <p:bg>
      <p:bgPr>
        <a:solidFill>
          <a:srgbClr val="FD892C"/>
        </a:solidFill>
        <a:effectLst/>
      </p:bgPr>
    </p:bg>
    <p:spTree>
      <p:nvGrpSpPr>
        <p:cNvPr id="1" name="Shape 18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5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2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1" name="Google Shape;101;p22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24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03" name="Google Shape;103;p224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24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224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" name="Google Shape;106;p224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6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9" name="Google Shape;109;p22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25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11" name="Google Shape;111;p22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22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22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4" name="Google Shape;114;p22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7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7" name="Google Shape;117;p22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26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19" name="Google Shape;119;p226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26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26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" name="Google Shape;122;p226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2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2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" name="Google Shape;126;p22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227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2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2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1" name="Google Shape;131;p22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228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33" name="Google Shape;133;p228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34" name="Google Shape;134;p228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25914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28"/>
          <p:cNvSpPr txBox="1">
            <a:spLocks noGrp="1"/>
          </p:cNvSpPr>
          <p:nvPr>
            <p:ph type="body" idx="2"/>
          </p:nvPr>
        </p:nvSpPr>
        <p:spPr>
          <a:xfrm>
            <a:off x="2552068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5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2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2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9" name="Google Shape;139;p22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229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41" name="Google Shape;141;p229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2" name="Google Shape;142;p229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2441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29"/>
          <p:cNvSpPr txBox="1">
            <a:spLocks noGrp="1"/>
          </p:cNvSpPr>
          <p:nvPr>
            <p:ph type="body" idx="2"/>
          </p:nvPr>
        </p:nvSpPr>
        <p:spPr>
          <a:xfrm>
            <a:off x="968595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6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3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3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" name="Google Shape;147;p23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230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49" name="Google Shape;149;p230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0" name="Google Shape;150;p2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03135" y="1363361"/>
            <a:ext cx="5737730" cy="3621752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30"/>
          <p:cNvSpPr txBox="1">
            <a:spLocks noGrp="1"/>
          </p:cNvSpPr>
          <p:nvPr>
            <p:ph type="body" idx="2"/>
          </p:nvPr>
        </p:nvSpPr>
        <p:spPr>
          <a:xfrm>
            <a:off x="2032052" y="1886850"/>
            <a:ext cx="5071275" cy="2161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7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3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3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5" name="Google Shape;155;p23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231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57" name="Google Shape;157;p231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8" name="Google Shape;158;p2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07222" y="1873493"/>
            <a:ext cx="4929556" cy="3111619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31"/>
          <p:cNvSpPr txBox="1">
            <a:spLocks noGrp="1"/>
          </p:cNvSpPr>
          <p:nvPr>
            <p:ph type="body" idx="2"/>
          </p:nvPr>
        </p:nvSpPr>
        <p:spPr>
          <a:xfrm>
            <a:off x="2377740" y="2303181"/>
            <a:ext cx="4379900" cy="1934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15" descr="A picture containing person, computer, indoo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r="11110"/>
          <a:stretch/>
        </p:blipFill>
        <p:spPr>
          <a:xfrm flipH="1">
            <a:off x="0" y="0"/>
            <a:ext cx="914400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1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1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1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1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Google Shape;16;p21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8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3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32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232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64" name="Google Shape;164;p232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232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" name="Google Shape;166;p232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9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23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33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233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71" name="Google Shape;171;p233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33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3" name="Google Shape;173;p233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8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34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23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34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78" name="Google Shape;178;p234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" name="Google Shape;179;p234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234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234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82" name="Google Shape;182;p234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3" name="Google Shape;183;p234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234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85" name="Google Shape;185;p234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9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35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23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35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35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1" name="Google Shape;191;p235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235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235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94" name="Google Shape;194;p235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5" name="Google Shape;195;p235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235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97" name="Google Shape;197;p235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0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3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0" name="Google Shape;200;p236"/>
          <p:cNvGrpSpPr/>
          <p:nvPr/>
        </p:nvGrpSpPr>
        <p:grpSpPr>
          <a:xfrm>
            <a:off x="4107305" y="941707"/>
            <a:ext cx="284686" cy="3999388"/>
            <a:chOff x="4107305" y="941707"/>
            <a:chExt cx="284686" cy="3999388"/>
          </a:xfrm>
        </p:grpSpPr>
        <p:sp>
          <p:nvSpPr>
            <p:cNvPr id="201" name="Google Shape;201;p236"/>
            <p:cNvSpPr/>
            <p:nvPr/>
          </p:nvSpPr>
          <p:spPr>
            <a:xfrm>
              <a:off x="4183432" y="1262627"/>
              <a:ext cx="208559" cy="3357548"/>
            </a:xfrm>
            <a:prstGeom prst="rect">
              <a:avLst/>
            </a:prstGeom>
            <a:solidFill>
              <a:srgbClr val="C4CF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236"/>
            <p:cNvSpPr/>
            <p:nvPr/>
          </p:nvSpPr>
          <p:spPr>
            <a:xfrm>
              <a:off x="4112338" y="1097990"/>
              <a:ext cx="208559" cy="3686822"/>
            </a:xfrm>
            <a:prstGeom prst="rect">
              <a:avLst/>
            </a:prstGeom>
            <a:solidFill>
              <a:srgbClr val="5575C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236"/>
            <p:cNvSpPr/>
            <p:nvPr/>
          </p:nvSpPr>
          <p:spPr>
            <a:xfrm>
              <a:off x="4107305" y="941707"/>
              <a:ext cx="142497" cy="3999388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4" name="Google Shape;204;p236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205" name="Google Shape;205;p236"/>
          <p:cNvSpPr txBox="1">
            <a:spLocks noGrp="1"/>
          </p:cNvSpPr>
          <p:nvPr>
            <p:ph type="body" idx="1"/>
          </p:nvPr>
        </p:nvSpPr>
        <p:spPr>
          <a:xfrm>
            <a:off x="4524864" y="1268948"/>
            <a:ext cx="4399775" cy="3344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6" name="Google Shape;206;p23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7" name="Google Shape;207;p23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2_Title Slide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23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237"/>
          <p:cNvSpPr>
            <a:spLocks noGrp="1"/>
          </p:cNvSpPr>
          <p:nvPr>
            <p:ph type="pic" idx="2"/>
          </p:nvPr>
        </p:nvSpPr>
        <p:spPr>
          <a:xfrm>
            <a:off x="4572000" y="0"/>
            <a:ext cx="457199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11" name="Google Shape;211;p237"/>
          <p:cNvSpPr/>
          <p:nvPr/>
        </p:nvSpPr>
        <p:spPr>
          <a:xfrm>
            <a:off x="-1" y="1178120"/>
            <a:ext cx="4781551" cy="3333750"/>
          </a:xfrm>
          <a:prstGeom prst="rect">
            <a:avLst/>
          </a:prstGeom>
          <a:solidFill>
            <a:srgbClr val="C4CFEE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237"/>
          <p:cNvSpPr txBox="1">
            <a:spLocks noGrp="1"/>
          </p:cNvSpPr>
          <p:nvPr>
            <p:ph type="body" idx="1"/>
          </p:nvPr>
        </p:nvSpPr>
        <p:spPr>
          <a:xfrm>
            <a:off x="135731" y="1388586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3" name="Google Shape;213;p23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4" name="Google Shape;214;p23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1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23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38"/>
          <p:cNvSpPr/>
          <p:nvPr/>
        </p:nvSpPr>
        <p:spPr>
          <a:xfrm>
            <a:off x="4135880" y="856040"/>
            <a:ext cx="142497" cy="879326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238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219" name="Google Shape;219;p238"/>
          <p:cNvSpPr txBox="1">
            <a:spLocks noGrp="1"/>
          </p:cNvSpPr>
          <p:nvPr>
            <p:ph type="body" idx="1"/>
          </p:nvPr>
        </p:nvSpPr>
        <p:spPr>
          <a:xfrm>
            <a:off x="4480014" y="1685925"/>
            <a:ext cx="4444626" cy="2499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0" name="Google Shape;220;p23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1" name="Google Shape;221;p23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2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23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239"/>
          <p:cNvSpPr/>
          <p:nvPr/>
        </p:nvSpPr>
        <p:spPr>
          <a:xfrm>
            <a:off x="3817856" y="656889"/>
            <a:ext cx="143829" cy="34409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239"/>
          <p:cNvSpPr>
            <a:spLocks noGrp="1"/>
          </p:cNvSpPr>
          <p:nvPr>
            <p:ph type="pic" idx="2"/>
          </p:nvPr>
        </p:nvSpPr>
        <p:spPr>
          <a:xfrm>
            <a:off x="235670" y="0"/>
            <a:ext cx="3582186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26" name="Google Shape;226;p239"/>
          <p:cNvSpPr txBox="1">
            <a:spLocks noGrp="1"/>
          </p:cNvSpPr>
          <p:nvPr>
            <p:ph type="title"/>
          </p:nvPr>
        </p:nvSpPr>
        <p:spPr>
          <a:xfrm>
            <a:off x="4079869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7" name="Google Shape;227;p239"/>
          <p:cNvSpPr txBox="1">
            <a:spLocks noGrp="1"/>
          </p:cNvSpPr>
          <p:nvPr>
            <p:ph type="body" idx="1"/>
          </p:nvPr>
        </p:nvSpPr>
        <p:spPr>
          <a:xfrm>
            <a:off x="4079868" y="1539292"/>
            <a:ext cx="4688211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3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40"/>
          <p:cNvSpPr/>
          <p:nvPr/>
        </p:nvSpPr>
        <p:spPr>
          <a:xfrm>
            <a:off x="5312964" y="0"/>
            <a:ext cx="3831036" cy="51434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240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240"/>
          <p:cNvSpPr/>
          <p:nvPr/>
        </p:nvSpPr>
        <p:spPr>
          <a:xfrm>
            <a:off x="5302804" y="575609"/>
            <a:ext cx="143829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240"/>
          <p:cNvSpPr>
            <a:spLocks noGrp="1"/>
          </p:cNvSpPr>
          <p:nvPr>
            <p:ph type="pic" idx="2"/>
          </p:nvPr>
        </p:nvSpPr>
        <p:spPr>
          <a:xfrm>
            <a:off x="-1" y="0"/>
            <a:ext cx="5312965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33" name="Google Shape;233;p240"/>
          <p:cNvSpPr txBox="1">
            <a:spLocks noGrp="1"/>
          </p:cNvSpPr>
          <p:nvPr>
            <p:ph type="title"/>
          </p:nvPr>
        </p:nvSpPr>
        <p:spPr>
          <a:xfrm>
            <a:off x="5564817" y="575609"/>
            <a:ext cx="3405248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4" name="Google Shape;234;p240"/>
          <p:cNvSpPr txBox="1">
            <a:spLocks noGrp="1"/>
          </p:cNvSpPr>
          <p:nvPr>
            <p:ph type="body" idx="1"/>
          </p:nvPr>
        </p:nvSpPr>
        <p:spPr>
          <a:xfrm>
            <a:off x="5564818" y="1254812"/>
            <a:ext cx="3452368" cy="3428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4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41"/>
          <p:cNvSpPr/>
          <p:nvPr/>
        </p:nvSpPr>
        <p:spPr>
          <a:xfrm>
            <a:off x="0" y="-1"/>
            <a:ext cx="4898780" cy="5143498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7" name="Google Shape;237;p241"/>
          <p:cNvPicPr preferRelativeResize="0"/>
          <p:nvPr/>
        </p:nvPicPr>
        <p:blipFill rotWithShape="1">
          <a:blip r:embed="rId2">
            <a:alphaModFix/>
          </a:blip>
          <a:srcRect l="20639" r="24166"/>
          <a:stretch/>
        </p:blipFill>
        <p:spPr>
          <a:xfrm>
            <a:off x="4885624" y="3"/>
            <a:ext cx="4258376" cy="5143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24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241"/>
          <p:cNvSpPr/>
          <p:nvPr/>
        </p:nvSpPr>
        <p:spPr>
          <a:xfrm>
            <a:off x="0" y="378373"/>
            <a:ext cx="3866493" cy="461141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" name="Google Shape;240;p241"/>
          <p:cNvSpPr txBox="1">
            <a:spLocks noGrp="1"/>
          </p:cNvSpPr>
          <p:nvPr>
            <p:ph type="title"/>
          </p:nvPr>
        </p:nvSpPr>
        <p:spPr>
          <a:xfrm>
            <a:off x="144711" y="436897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1" name="Google Shape;241;p241"/>
          <p:cNvSpPr txBox="1">
            <a:spLocks noGrp="1"/>
          </p:cNvSpPr>
          <p:nvPr>
            <p:ph type="body" idx="1"/>
          </p:nvPr>
        </p:nvSpPr>
        <p:spPr>
          <a:xfrm>
            <a:off x="144711" y="1422475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2" name="Google Shape;242;p241"/>
          <p:cNvSpPr txBox="1">
            <a:spLocks noGrp="1"/>
          </p:cNvSpPr>
          <p:nvPr>
            <p:ph type="body" idx="2"/>
          </p:nvPr>
        </p:nvSpPr>
        <p:spPr>
          <a:xfrm>
            <a:off x="144711" y="954389"/>
            <a:ext cx="4343206" cy="358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AutoNum type="alphaUcPeriod"/>
              <a:defRPr sz="15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21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" name="Google Shape;19;p216"/>
          <p:cNvGrpSpPr/>
          <p:nvPr/>
        </p:nvGrpSpPr>
        <p:grpSpPr>
          <a:xfrm>
            <a:off x="270520" y="225967"/>
            <a:ext cx="175260" cy="4075443"/>
            <a:chOff x="270520" y="1140367"/>
            <a:chExt cx="175260" cy="4075443"/>
          </a:xfrm>
        </p:grpSpPr>
        <p:grpSp>
          <p:nvGrpSpPr>
            <p:cNvPr id="20" name="Google Shape;20;p216"/>
            <p:cNvGrpSpPr/>
            <p:nvPr/>
          </p:nvGrpSpPr>
          <p:grpSpPr>
            <a:xfrm>
              <a:off x="270520" y="3891468"/>
              <a:ext cx="175260" cy="1324342"/>
              <a:chOff x="129115" y="3948030"/>
              <a:chExt cx="175260" cy="1324342"/>
            </a:xfrm>
          </p:grpSpPr>
          <p:sp>
            <p:nvSpPr>
              <p:cNvPr id="21" name="Google Shape;21;p216"/>
              <p:cNvSpPr/>
              <p:nvPr/>
            </p:nvSpPr>
            <p:spPr>
              <a:xfrm>
                <a:off x="129115" y="394803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2" name="Google Shape;22;p216"/>
              <p:cNvCxnSpPr/>
              <p:nvPr/>
            </p:nvCxnSpPr>
            <p:spPr>
              <a:xfrm>
                <a:off x="216745" y="415952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23" name="Google Shape;23;p216"/>
            <p:cNvGrpSpPr/>
            <p:nvPr/>
          </p:nvGrpSpPr>
          <p:grpSpPr>
            <a:xfrm>
              <a:off x="270520" y="1140367"/>
              <a:ext cx="175260" cy="2253464"/>
              <a:chOff x="129115" y="1196929"/>
              <a:chExt cx="175260" cy="2253464"/>
            </a:xfrm>
          </p:grpSpPr>
          <p:cxnSp>
            <p:nvCxnSpPr>
              <p:cNvPr id="24" name="Google Shape;24;p216"/>
              <p:cNvCxnSpPr/>
              <p:nvPr/>
            </p:nvCxnSpPr>
            <p:spPr>
              <a:xfrm>
                <a:off x="216745" y="1402852"/>
                <a:ext cx="0" cy="2047541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5" name="Google Shape;25;p216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5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4" name="Google Shape;244;p242"/>
          <p:cNvGrpSpPr/>
          <p:nvPr/>
        </p:nvGrpSpPr>
        <p:grpSpPr>
          <a:xfrm>
            <a:off x="2494464" y="494214"/>
            <a:ext cx="4155074" cy="4155073"/>
            <a:chOff x="2119794" y="-36836"/>
            <a:chExt cx="5217173" cy="5217173"/>
          </a:xfrm>
        </p:grpSpPr>
        <p:sp>
          <p:nvSpPr>
            <p:cNvPr id="245" name="Google Shape;245;p242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242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47" name="Google Shape;247;p242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48" name="Google Shape;248;p242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49" name="Google Shape;249;p242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50" name="Google Shape;250;p242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51" name="Google Shape;251;p242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52" name="Google Shape;252;p242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53" name="Google Shape;253;p242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1644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4" name="Google Shape;254;p242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6"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6" name="Google Shape;256;p243"/>
          <p:cNvGrpSpPr/>
          <p:nvPr/>
        </p:nvGrpSpPr>
        <p:grpSpPr>
          <a:xfrm>
            <a:off x="2494465" y="494214"/>
            <a:ext cx="4155072" cy="4155073"/>
            <a:chOff x="2119794" y="-36836"/>
            <a:chExt cx="5217173" cy="5217173"/>
          </a:xfrm>
        </p:grpSpPr>
        <p:sp>
          <p:nvSpPr>
            <p:cNvPr id="257" name="Google Shape;257;p243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58" name="Google Shape;258;p243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259" name="Google Shape;259;p243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60" name="Google Shape;260;p243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61" name="Google Shape;261;p243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62" name="Google Shape;262;p243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63" name="Google Shape;263;p243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64" name="Google Shape;264;p243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65" name="Google Shape;265;p243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C18A3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66" name="Google Shape;266;p243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7"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24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924496" y="901633"/>
            <a:ext cx="3295009" cy="3449032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44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8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Google Shape;271;p2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555408" y="637575"/>
            <a:ext cx="4004832" cy="4042613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245"/>
          <p:cNvSpPr txBox="1">
            <a:spLocks noGrp="1"/>
          </p:cNvSpPr>
          <p:nvPr>
            <p:ph type="body" idx="1"/>
          </p:nvPr>
        </p:nvSpPr>
        <p:spPr>
          <a:xfrm>
            <a:off x="3028189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9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p246" descr="Ic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360040" y="277448"/>
            <a:ext cx="4422039" cy="4588604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246"/>
          <p:cNvSpPr txBox="1">
            <a:spLocks noGrp="1"/>
          </p:cNvSpPr>
          <p:nvPr>
            <p:ph type="body" idx="1"/>
          </p:nvPr>
        </p:nvSpPr>
        <p:spPr>
          <a:xfrm>
            <a:off x="3117397" y="2666490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6" name="Google Shape;276;p246"/>
          <p:cNvSpPr txBox="1">
            <a:spLocks noGrp="1"/>
          </p:cNvSpPr>
          <p:nvPr>
            <p:ph type="body" idx="2"/>
          </p:nvPr>
        </p:nvSpPr>
        <p:spPr>
          <a:xfrm>
            <a:off x="2894151" y="1477631"/>
            <a:ext cx="1510581" cy="507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0"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p24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247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247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1" name="Google Shape;281;p247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2" name="Google Shape;282;p247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247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4" name="Google Shape;284;p247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5" name="Google Shape;285;p247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6" name="Google Shape;286;p247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7" name="Google Shape;287;p24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8" name="Google Shape;288;p24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1"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p24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248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p248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3" name="Google Shape;293;p248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4" name="Google Shape;294;p248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p248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6" name="Google Shape;296;p248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7" name="Google Shape;297;p248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8" name="Google Shape;298;p248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9" name="Google Shape;299;p24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0" name="Google Shape;300;p24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2"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Google Shape;302;p24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03" name="Google Shape;303;p249"/>
          <p:cNvCxnSpPr/>
          <p:nvPr/>
        </p:nvCxnSpPr>
        <p:spPr>
          <a:xfrm rot="10800000" flipH="1">
            <a:off x="0" y="2140588"/>
            <a:ext cx="9143999" cy="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304" name="Google Shape;304;p249"/>
          <p:cNvGrpSpPr/>
          <p:nvPr/>
        </p:nvGrpSpPr>
        <p:grpSpPr>
          <a:xfrm>
            <a:off x="2257341" y="1861278"/>
            <a:ext cx="560368" cy="825149"/>
            <a:chOff x="2257341" y="1871217"/>
            <a:chExt cx="560368" cy="825149"/>
          </a:xfrm>
        </p:grpSpPr>
        <p:sp>
          <p:nvSpPr>
            <p:cNvPr id="305" name="Google Shape;305;p249"/>
            <p:cNvSpPr/>
            <p:nvPr/>
          </p:nvSpPr>
          <p:spPr>
            <a:xfrm rot="2700000">
              <a:off x="2339405" y="1953281"/>
              <a:ext cx="396240" cy="39624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06" name="Google Shape;306;p249"/>
            <p:cNvSpPr/>
            <p:nvPr/>
          </p:nvSpPr>
          <p:spPr>
            <a:xfrm rot="2700000">
              <a:off x="2339405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307" name="Google Shape;307;p249"/>
            <p:cNvCxnSpPr/>
            <p:nvPr/>
          </p:nvCxnSpPr>
          <p:spPr>
            <a:xfrm>
              <a:off x="2537525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308" name="Google Shape;308;p249"/>
            <p:cNvSpPr/>
            <p:nvPr/>
          </p:nvSpPr>
          <p:spPr>
            <a:xfrm rot="2700000">
              <a:off x="2416331" y="2138998"/>
              <a:ext cx="242388" cy="242388"/>
            </a:xfrm>
            <a:prstGeom prst="rect">
              <a:avLst/>
            </a:prstGeom>
            <a:solidFill>
              <a:srgbClr val="8DA2DB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309" name="Google Shape;309;p249"/>
          <p:cNvGrpSpPr/>
          <p:nvPr/>
        </p:nvGrpSpPr>
        <p:grpSpPr>
          <a:xfrm>
            <a:off x="6326292" y="1861278"/>
            <a:ext cx="560368" cy="825149"/>
            <a:chOff x="6326292" y="1871217"/>
            <a:chExt cx="560368" cy="825149"/>
          </a:xfrm>
        </p:grpSpPr>
        <p:sp>
          <p:nvSpPr>
            <p:cNvPr id="310" name="Google Shape;310;p249"/>
            <p:cNvSpPr/>
            <p:nvPr/>
          </p:nvSpPr>
          <p:spPr>
            <a:xfrm rot="2700000">
              <a:off x="6408356" y="1953281"/>
              <a:ext cx="396240" cy="39624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11" name="Google Shape;311;p249"/>
            <p:cNvSpPr/>
            <p:nvPr/>
          </p:nvSpPr>
          <p:spPr>
            <a:xfrm rot="2700000">
              <a:off x="6408356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312" name="Google Shape;312;p249"/>
            <p:cNvCxnSpPr/>
            <p:nvPr/>
          </p:nvCxnSpPr>
          <p:spPr>
            <a:xfrm>
              <a:off x="6606476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313" name="Google Shape;313;p249"/>
            <p:cNvSpPr/>
            <p:nvPr/>
          </p:nvSpPr>
          <p:spPr>
            <a:xfrm rot="2700000">
              <a:off x="6485282" y="2138998"/>
              <a:ext cx="242388" cy="242388"/>
            </a:xfrm>
            <a:prstGeom prst="rect">
              <a:avLst/>
            </a:prstGeom>
            <a:solidFill>
              <a:srgbClr val="EAD1AA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314" name="Google Shape;314;p249"/>
          <p:cNvSpPr txBox="1">
            <a:spLocks noGrp="1"/>
          </p:cNvSpPr>
          <p:nvPr>
            <p:ph type="body" idx="1"/>
          </p:nvPr>
        </p:nvSpPr>
        <p:spPr>
          <a:xfrm>
            <a:off x="108292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5" name="Google Shape;315;p249"/>
          <p:cNvSpPr txBox="1">
            <a:spLocks noGrp="1"/>
          </p:cNvSpPr>
          <p:nvPr>
            <p:ph type="body" idx="2"/>
          </p:nvPr>
        </p:nvSpPr>
        <p:spPr>
          <a:xfrm>
            <a:off x="515187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6" name="Google Shape;316;p249"/>
          <p:cNvSpPr txBox="1">
            <a:spLocks noGrp="1"/>
          </p:cNvSpPr>
          <p:nvPr>
            <p:ph type="body" idx="3"/>
          </p:nvPr>
        </p:nvSpPr>
        <p:spPr>
          <a:xfrm>
            <a:off x="108292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7" name="Google Shape;317;p249"/>
          <p:cNvSpPr txBox="1">
            <a:spLocks noGrp="1"/>
          </p:cNvSpPr>
          <p:nvPr>
            <p:ph type="body" idx="4"/>
          </p:nvPr>
        </p:nvSpPr>
        <p:spPr>
          <a:xfrm>
            <a:off x="515187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8" name="Google Shape;318;p24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9" name="Google Shape;319;p24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3"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25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250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250"/>
          <p:cNvSpPr/>
          <p:nvPr/>
        </p:nvSpPr>
        <p:spPr>
          <a:xfrm>
            <a:off x="919659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4" name="Google Shape;324;p250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5" name="Google Shape;325;p250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6" name="Google Shape;326;p250"/>
          <p:cNvSpPr/>
          <p:nvPr/>
        </p:nvSpPr>
        <p:spPr>
          <a:xfrm>
            <a:off x="3465552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D0607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250"/>
          <p:cNvSpPr/>
          <p:nvPr/>
        </p:nvSpPr>
        <p:spPr>
          <a:xfrm>
            <a:off x="3889103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8" name="Google Shape;328;p250"/>
          <p:cNvSpPr txBox="1"/>
          <p:nvPr/>
        </p:nvSpPr>
        <p:spPr>
          <a:xfrm>
            <a:off x="3457696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9" name="Google Shape;329;p250"/>
          <p:cNvSpPr txBox="1">
            <a:spLocks noGrp="1"/>
          </p:cNvSpPr>
          <p:nvPr>
            <p:ph type="body" idx="2"/>
          </p:nvPr>
        </p:nvSpPr>
        <p:spPr>
          <a:xfrm>
            <a:off x="4056308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0" name="Google Shape;330;p250"/>
          <p:cNvSpPr/>
          <p:nvPr/>
        </p:nvSpPr>
        <p:spPr>
          <a:xfrm>
            <a:off x="6434995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E094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250"/>
          <p:cNvSpPr/>
          <p:nvPr/>
        </p:nvSpPr>
        <p:spPr>
          <a:xfrm>
            <a:off x="6858546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2" name="Google Shape;332;p250"/>
          <p:cNvSpPr txBox="1"/>
          <p:nvPr/>
        </p:nvSpPr>
        <p:spPr>
          <a:xfrm>
            <a:off x="6427139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3" name="Google Shape;333;p250"/>
          <p:cNvSpPr txBox="1">
            <a:spLocks noGrp="1"/>
          </p:cNvSpPr>
          <p:nvPr>
            <p:ph type="body" idx="3"/>
          </p:nvPr>
        </p:nvSpPr>
        <p:spPr>
          <a:xfrm>
            <a:off x="7025751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4" name="Google Shape;334;p25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5" name="Google Shape;335;p25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4"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" name="Google Shape;337;p25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8" name="Google Shape;338;p251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39" name="Google Shape;339;p251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40" name="Google Shape;340;p251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41" name="Google Shape;341;p251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" name="Google Shape;342;p251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" name="Google Shape;343;p251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44" name="Google Shape;344;p251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5" name="Google Shape;345;p251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6" name="Google Shape;346;p251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7" name="Google Shape;347;p251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8" name="Google Shape;348;p251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49" name="Google Shape;349;p251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0" name="Google Shape;350;p251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1" name="Google Shape;351;p25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2" name="Google Shape;352;p25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5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28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28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" name="Google Shape;29;p28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0" name="Google Shape;30;p282"/>
          <p:cNvGrpSpPr/>
          <p:nvPr/>
        </p:nvGrpSpPr>
        <p:grpSpPr>
          <a:xfrm>
            <a:off x="2441263" y="1060409"/>
            <a:ext cx="4259386" cy="3399177"/>
            <a:chOff x="2441263" y="1068029"/>
            <a:chExt cx="4259386" cy="3399177"/>
          </a:xfrm>
        </p:grpSpPr>
        <p:pic>
          <p:nvPicPr>
            <p:cNvPr id="31" name="Google Shape;31;p282" descr="Icon&#10;&#10;Description automatically generated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625376" y="1068029"/>
              <a:ext cx="3885072" cy="337104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32" name="Google Shape;32;p282"/>
            <p:cNvGrpSpPr/>
            <p:nvPr/>
          </p:nvGrpSpPr>
          <p:grpSpPr>
            <a:xfrm>
              <a:off x="2441263" y="1089939"/>
              <a:ext cx="4259386" cy="3377267"/>
              <a:chOff x="2441263" y="1089939"/>
              <a:chExt cx="4259386" cy="3377267"/>
            </a:xfrm>
          </p:grpSpPr>
          <p:sp>
            <p:nvSpPr>
              <p:cNvPr id="33" name="Google Shape;33;p282"/>
              <p:cNvSpPr/>
              <p:nvPr/>
            </p:nvSpPr>
            <p:spPr>
              <a:xfrm>
                <a:off x="6618723" y="2315344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4" name="Google Shape;34;p282"/>
              <p:cNvSpPr/>
              <p:nvPr/>
            </p:nvSpPr>
            <p:spPr>
              <a:xfrm>
                <a:off x="6426200" y="356753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5" name="Google Shape;35;p282"/>
              <p:cNvSpPr/>
              <p:nvPr/>
            </p:nvSpPr>
            <p:spPr>
              <a:xfrm>
                <a:off x="5448688" y="4385279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6" name="Google Shape;36;p282"/>
              <p:cNvSpPr/>
              <p:nvPr/>
            </p:nvSpPr>
            <p:spPr>
              <a:xfrm>
                <a:off x="6444214" y="1089939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7" name="Google Shape;37;p282"/>
              <p:cNvSpPr/>
              <p:nvPr/>
            </p:nvSpPr>
            <p:spPr>
              <a:xfrm>
                <a:off x="2441263" y="2315345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8" name="Google Shape;38;p282"/>
              <p:cNvSpPr/>
              <p:nvPr/>
            </p:nvSpPr>
            <p:spPr>
              <a:xfrm>
                <a:off x="2619761" y="3574306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9" name="Google Shape;39;p282"/>
              <p:cNvSpPr/>
              <p:nvPr/>
            </p:nvSpPr>
            <p:spPr>
              <a:xfrm>
                <a:off x="3592732" y="4385280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0" name="Google Shape;40;p282"/>
              <p:cNvSpPr/>
              <p:nvPr/>
            </p:nvSpPr>
            <p:spPr>
              <a:xfrm>
                <a:off x="2619761" y="109671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41" name="Google Shape;41;p282"/>
            <p:cNvGrpSpPr/>
            <p:nvPr/>
          </p:nvGrpSpPr>
          <p:grpSpPr>
            <a:xfrm>
              <a:off x="3551613" y="1402488"/>
              <a:ext cx="2053983" cy="2053983"/>
              <a:chOff x="3766548" y="1602249"/>
              <a:chExt cx="2053983" cy="2053983"/>
            </a:xfrm>
          </p:grpSpPr>
          <p:sp>
            <p:nvSpPr>
              <p:cNvPr id="42" name="Google Shape;42;p282"/>
              <p:cNvSpPr/>
              <p:nvPr/>
            </p:nvSpPr>
            <p:spPr>
              <a:xfrm>
                <a:off x="3766548" y="1602249"/>
                <a:ext cx="2053983" cy="205398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F2F2F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" name="Google Shape;43;p282"/>
              <p:cNvSpPr/>
              <p:nvPr/>
            </p:nvSpPr>
            <p:spPr>
              <a:xfrm>
                <a:off x="3820905" y="1656606"/>
                <a:ext cx="1945269" cy="1945269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44" name="Google Shape;44;p282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" name="Google Shape;45;p282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" name="Google Shape;46;p282"/>
          <p:cNvSpPr txBox="1">
            <a:spLocks noGrp="1"/>
          </p:cNvSpPr>
          <p:nvPr>
            <p:ph type="body" idx="3"/>
          </p:nvPr>
        </p:nvSpPr>
        <p:spPr>
          <a:xfrm>
            <a:off x="633920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" name="Google Shape;47;p282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" name="Google Shape;48;p282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" name="Google Shape;49;p282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" name="Google Shape;50;p282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" name="Google Shape;51;p282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282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5"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4" name="Google Shape;354;p25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5" name="Google Shape;355;p252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56" name="Google Shape;356;p252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57" name="Google Shape;357;p252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58" name="Google Shape;358;p252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9" name="Google Shape;359;p252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0" name="Google Shape;360;p252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61" name="Google Shape;361;p252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2" name="Google Shape;362;p252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3" name="Google Shape;363;p252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4" name="Google Shape;364;p252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5" name="Google Shape;365;p252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6" name="Google Shape;366;p252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7" name="Google Shape;367;p252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8" name="Google Shape;368;p25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9" name="Google Shape;369;p25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6"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Google Shape;371;p25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2" name="Google Shape;372;p25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73" name="Google Shape;373;p25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74" name="Google Shape;374;p25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75" name="Google Shape;375;p25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6" name="Google Shape;376;p25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7" name="Google Shape;377;p25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78" name="Google Shape;378;p25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9" name="Google Shape;379;p25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0" name="Google Shape;380;p25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1" name="Google Shape;381;p25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2" name="Google Shape;382;p25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3" name="Google Shape;383;p25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4" name="Google Shape;384;p25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5" name="Google Shape;385;p25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6" name="Google Shape;386;p25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7"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8" name="Google Shape;388;p25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9" name="Google Shape;389;p254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90" name="Google Shape;390;p254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91" name="Google Shape;391;p254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92" name="Google Shape;392;p254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" name="Google Shape;393;p254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" name="Google Shape;394;p254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95" name="Google Shape;395;p254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6" name="Google Shape;396;p254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7" name="Google Shape;397;p254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8" name="Google Shape;398;p254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9" name="Google Shape;399;p254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00" name="Google Shape;400;p254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01" name="Google Shape;401;p254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02" name="Google Shape;402;p25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3" name="Google Shape;403;p25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8"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25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255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07" name="Google Shape;407;p255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08" name="Google Shape;408;p255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p255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0" name="Google Shape;410;p255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p255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2" name="Google Shape;412;p255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p255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4" name="Google Shape;414;p255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5" name="Google Shape;415;p255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6" name="Google Shape;416;p255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7" name="Google Shape;417;p255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8" name="Google Shape;418;p255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9" name="Google Shape;419;p255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0" name="Google Shape;420;p25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1" name="Google Shape;421;p25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9"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3" name="Google Shape;423;p25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24" name="Google Shape;424;p256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25" name="Google Shape;425;p256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6" name="Google Shape;426;p256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" name="Google Shape;427;p256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8" name="Google Shape;428;p256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9" name="Google Shape;429;p256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0" name="Google Shape;430;p256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1" name="Google Shape;431;p256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2" name="Google Shape;432;p256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33" name="Google Shape;433;p256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34" name="Google Shape;434;p256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35" name="Google Shape;435;p256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6" name="Google Shape;436;p256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7" name="Google Shape;437;p256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8" name="Google Shape;438;p25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9" name="Google Shape;439;p25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0"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1" name="Google Shape;441;p25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42" name="Google Shape;442;p257"/>
          <p:cNvSpPr/>
          <p:nvPr/>
        </p:nvSpPr>
        <p:spPr>
          <a:xfrm>
            <a:off x="1369704" y="2023249"/>
            <a:ext cx="6404592" cy="4571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443" name="Google Shape;443;p257"/>
          <p:cNvGrpSpPr/>
          <p:nvPr/>
        </p:nvGrpSpPr>
        <p:grpSpPr>
          <a:xfrm>
            <a:off x="865742" y="1720353"/>
            <a:ext cx="7412516" cy="894818"/>
            <a:chOff x="865742" y="1720353"/>
            <a:chExt cx="7412516" cy="894818"/>
          </a:xfrm>
        </p:grpSpPr>
        <p:grpSp>
          <p:nvGrpSpPr>
            <p:cNvPr id="444" name="Google Shape;444;p257"/>
            <p:cNvGrpSpPr/>
            <p:nvPr/>
          </p:nvGrpSpPr>
          <p:grpSpPr>
            <a:xfrm>
              <a:off x="3119411" y="1720353"/>
              <a:ext cx="651510" cy="894818"/>
              <a:chOff x="2980317" y="2014294"/>
              <a:chExt cx="651510" cy="894818"/>
            </a:xfrm>
          </p:grpSpPr>
          <p:cxnSp>
            <p:nvCxnSpPr>
              <p:cNvPr id="445" name="Google Shape;445;p257"/>
              <p:cNvCxnSpPr>
                <a:endCxn id="446" idx="4"/>
              </p:cNvCxnSpPr>
              <p:nvPr/>
            </p:nvCxnSpPr>
            <p:spPr>
              <a:xfrm rot="10800000">
                <a:off x="3306072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47" name="Google Shape;447;p257"/>
              <p:cNvSpPr/>
              <p:nvPr/>
            </p:nvSpPr>
            <p:spPr>
              <a:xfrm>
                <a:off x="2980317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46" name="Google Shape;446;p257"/>
              <p:cNvSpPr/>
              <p:nvPr/>
            </p:nvSpPr>
            <p:spPr>
              <a:xfrm>
                <a:off x="3051109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2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48" name="Google Shape;448;p257"/>
            <p:cNvGrpSpPr/>
            <p:nvPr/>
          </p:nvGrpSpPr>
          <p:grpSpPr>
            <a:xfrm>
              <a:off x="5373080" y="1720353"/>
              <a:ext cx="651510" cy="894818"/>
              <a:chOff x="5071929" y="2014294"/>
              <a:chExt cx="651510" cy="894818"/>
            </a:xfrm>
          </p:grpSpPr>
          <p:cxnSp>
            <p:nvCxnSpPr>
              <p:cNvPr id="449" name="Google Shape;449;p257"/>
              <p:cNvCxnSpPr>
                <a:endCxn id="450" idx="4"/>
              </p:cNvCxnSpPr>
              <p:nvPr/>
            </p:nvCxnSpPr>
            <p:spPr>
              <a:xfrm rot="10800000">
                <a:off x="5397684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51" name="Google Shape;451;p257"/>
              <p:cNvSpPr/>
              <p:nvPr/>
            </p:nvSpPr>
            <p:spPr>
              <a:xfrm>
                <a:off x="5071929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50" name="Google Shape;450;p257"/>
              <p:cNvSpPr/>
              <p:nvPr/>
            </p:nvSpPr>
            <p:spPr>
              <a:xfrm>
                <a:off x="5142721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3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52" name="Google Shape;452;p257"/>
            <p:cNvGrpSpPr/>
            <p:nvPr/>
          </p:nvGrpSpPr>
          <p:grpSpPr>
            <a:xfrm>
              <a:off x="7626748" y="1720353"/>
              <a:ext cx="651510" cy="894818"/>
              <a:chOff x="7469822" y="2014294"/>
              <a:chExt cx="651510" cy="894818"/>
            </a:xfrm>
          </p:grpSpPr>
          <p:cxnSp>
            <p:nvCxnSpPr>
              <p:cNvPr id="453" name="Google Shape;453;p257"/>
              <p:cNvCxnSpPr>
                <a:endCxn id="454" idx="4"/>
              </p:cNvCxnSpPr>
              <p:nvPr/>
            </p:nvCxnSpPr>
            <p:spPr>
              <a:xfrm rot="10800000">
                <a:off x="7795577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55" name="Google Shape;455;p257"/>
              <p:cNvSpPr/>
              <p:nvPr/>
            </p:nvSpPr>
            <p:spPr>
              <a:xfrm>
                <a:off x="7469822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54" name="Google Shape;454;p257"/>
              <p:cNvSpPr/>
              <p:nvPr/>
            </p:nvSpPr>
            <p:spPr>
              <a:xfrm>
                <a:off x="7540614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4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56" name="Google Shape;456;p257"/>
            <p:cNvGrpSpPr/>
            <p:nvPr/>
          </p:nvGrpSpPr>
          <p:grpSpPr>
            <a:xfrm>
              <a:off x="865742" y="1720353"/>
              <a:ext cx="651510" cy="894818"/>
              <a:chOff x="888704" y="2014294"/>
              <a:chExt cx="651510" cy="894818"/>
            </a:xfrm>
          </p:grpSpPr>
          <p:cxnSp>
            <p:nvCxnSpPr>
              <p:cNvPr id="457" name="Google Shape;457;p257"/>
              <p:cNvCxnSpPr>
                <a:endCxn id="458" idx="4"/>
              </p:cNvCxnSpPr>
              <p:nvPr/>
            </p:nvCxnSpPr>
            <p:spPr>
              <a:xfrm rot="10800000">
                <a:off x="1214459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59" name="Google Shape;459;p257"/>
              <p:cNvSpPr/>
              <p:nvPr/>
            </p:nvSpPr>
            <p:spPr>
              <a:xfrm>
                <a:off x="888704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58" name="Google Shape;458;p257"/>
              <p:cNvSpPr/>
              <p:nvPr/>
            </p:nvSpPr>
            <p:spPr>
              <a:xfrm>
                <a:off x="959496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1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60" name="Google Shape;460;p257"/>
          <p:cNvSpPr txBox="1">
            <a:spLocks noGrp="1"/>
          </p:cNvSpPr>
          <p:nvPr>
            <p:ph type="body" idx="1"/>
          </p:nvPr>
        </p:nvSpPr>
        <p:spPr>
          <a:xfrm>
            <a:off x="2587791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1" name="Google Shape;461;p257"/>
          <p:cNvSpPr txBox="1">
            <a:spLocks noGrp="1"/>
          </p:cNvSpPr>
          <p:nvPr>
            <p:ph type="body" idx="2"/>
          </p:nvPr>
        </p:nvSpPr>
        <p:spPr>
          <a:xfrm>
            <a:off x="334122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2" name="Google Shape;462;p257"/>
          <p:cNvSpPr txBox="1">
            <a:spLocks noGrp="1"/>
          </p:cNvSpPr>
          <p:nvPr>
            <p:ph type="body" idx="3"/>
          </p:nvPr>
        </p:nvSpPr>
        <p:spPr>
          <a:xfrm>
            <a:off x="4841460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3" name="Google Shape;463;p257"/>
          <p:cNvSpPr txBox="1">
            <a:spLocks noGrp="1"/>
          </p:cNvSpPr>
          <p:nvPr>
            <p:ph type="body" idx="4"/>
          </p:nvPr>
        </p:nvSpPr>
        <p:spPr>
          <a:xfrm>
            <a:off x="7095128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4" name="Google Shape;464;p257"/>
          <p:cNvSpPr txBox="1">
            <a:spLocks noGrp="1"/>
          </p:cNvSpPr>
          <p:nvPr>
            <p:ph type="body" idx="5"/>
          </p:nvPr>
        </p:nvSpPr>
        <p:spPr>
          <a:xfrm>
            <a:off x="2587791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5" name="Google Shape;465;p257"/>
          <p:cNvSpPr txBox="1">
            <a:spLocks noGrp="1"/>
          </p:cNvSpPr>
          <p:nvPr>
            <p:ph type="body" idx="6"/>
          </p:nvPr>
        </p:nvSpPr>
        <p:spPr>
          <a:xfrm>
            <a:off x="334122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6" name="Google Shape;466;p257"/>
          <p:cNvSpPr txBox="1">
            <a:spLocks noGrp="1"/>
          </p:cNvSpPr>
          <p:nvPr>
            <p:ph type="body" idx="7"/>
          </p:nvPr>
        </p:nvSpPr>
        <p:spPr>
          <a:xfrm>
            <a:off x="4841460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7" name="Google Shape;467;p257"/>
          <p:cNvSpPr txBox="1">
            <a:spLocks noGrp="1"/>
          </p:cNvSpPr>
          <p:nvPr>
            <p:ph type="body" idx="8"/>
          </p:nvPr>
        </p:nvSpPr>
        <p:spPr>
          <a:xfrm>
            <a:off x="7095128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8" name="Google Shape;468;p25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9" name="Google Shape;469;p25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1"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" name="Google Shape;471;p25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2" name="Google Shape;472;p258"/>
          <p:cNvGrpSpPr/>
          <p:nvPr/>
        </p:nvGrpSpPr>
        <p:grpSpPr>
          <a:xfrm>
            <a:off x="1114581" y="3141131"/>
            <a:ext cx="175260" cy="1120085"/>
            <a:chOff x="973176" y="3197693"/>
            <a:chExt cx="175260" cy="1120085"/>
          </a:xfrm>
        </p:grpSpPr>
        <p:sp>
          <p:nvSpPr>
            <p:cNvPr id="473" name="Google Shape;473;p258"/>
            <p:cNvSpPr/>
            <p:nvPr/>
          </p:nvSpPr>
          <p:spPr>
            <a:xfrm>
              <a:off x="973176" y="3197693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74" name="Google Shape;474;p258"/>
            <p:cNvCxnSpPr/>
            <p:nvPr/>
          </p:nvCxnSpPr>
          <p:spPr>
            <a:xfrm>
              <a:off x="1060806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75" name="Google Shape;475;p258"/>
          <p:cNvGrpSpPr/>
          <p:nvPr/>
        </p:nvGrpSpPr>
        <p:grpSpPr>
          <a:xfrm>
            <a:off x="5033439" y="1436374"/>
            <a:ext cx="175260" cy="1120085"/>
            <a:chOff x="4892034" y="1492936"/>
            <a:chExt cx="175260" cy="1120085"/>
          </a:xfrm>
        </p:grpSpPr>
        <p:sp>
          <p:nvSpPr>
            <p:cNvPr id="476" name="Google Shape;476;p258"/>
            <p:cNvSpPr/>
            <p:nvPr/>
          </p:nvSpPr>
          <p:spPr>
            <a:xfrm>
              <a:off x="4892034" y="1492936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77" name="Google Shape;477;p258"/>
            <p:cNvCxnSpPr/>
            <p:nvPr/>
          </p:nvCxnSpPr>
          <p:spPr>
            <a:xfrm>
              <a:off x="4979664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78" name="Google Shape;478;p258"/>
          <p:cNvGrpSpPr/>
          <p:nvPr/>
        </p:nvGrpSpPr>
        <p:grpSpPr>
          <a:xfrm>
            <a:off x="1114581" y="1436374"/>
            <a:ext cx="175260" cy="1120085"/>
            <a:chOff x="973176" y="1492936"/>
            <a:chExt cx="175260" cy="1120085"/>
          </a:xfrm>
        </p:grpSpPr>
        <p:cxnSp>
          <p:nvCxnSpPr>
            <p:cNvPr id="479" name="Google Shape;479;p258"/>
            <p:cNvCxnSpPr/>
            <p:nvPr/>
          </p:nvCxnSpPr>
          <p:spPr>
            <a:xfrm>
              <a:off x="1060806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80" name="Google Shape;480;p258"/>
            <p:cNvSpPr/>
            <p:nvPr/>
          </p:nvSpPr>
          <p:spPr>
            <a:xfrm>
              <a:off x="973176" y="1492936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1" name="Google Shape;481;p258"/>
          <p:cNvGrpSpPr/>
          <p:nvPr/>
        </p:nvGrpSpPr>
        <p:grpSpPr>
          <a:xfrm>
            <a:off x="5033439" y="3141131"/>
            <a:ext cx="175260" cy="1120085"/>
            <a:chOff x="4892034" y="3197693"/>
            <a:chExt cx="175260" cy="1120085"/>
          </a:xfrm>
        </p:grpSpPr>
        <p:cxnSp>
          <p:nvCxnSpPr>
            <p:cNvPr id="482" name="Google Shape;482;p258"/>
            <p:cNvCxnSpPr/>
            <p:nvPr/>
          </p:nvCxnSpPr>
          <p:spPr>
            <a:xfrm>
              <a:off x="4979664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83" name="Google Shape;483;p258"/>
            <p:cNvSpPr/>
            <p:nvPr/>
          </p:nvSpPr>
          <p:spPr>
            <a:xfrm>
              <a:off x="4892034" y="3197693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84" name="Google Shape;484;p258"/>
          <p:cNvSpPr txBox="1">
            <a:spLocks noGrp="1"/>
          </p:cNvSpPr>
          <p:nvPr>
            <p:ph type="body" idx="1"/>
          </p:nvPr>
        </p:nvSpPr>
        <p:spPr>
          <a:xfrm>
            <a:off x="1334722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5" name="Google Shape;485;p258"/>
          <p:cNvSpPr txBox="1">
            <a:spLocks noGrp="1"/>
          </p:cNvSpPr>
          <p:nvPr>
            <p:ph type="body" idx="2"/>
          </p:nvPr>
        </p:nvSpPr>
        <p:spPr>
          <a:xfrm>
            <a:off x="5253579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6" name="Google Shape;486;p258"/>
          <p:cNvSpPr txBox="1">
            <a:spLocks noGrp="1"/>
          </p:cNvSpPr>
          <p:nvPr>
            <p:ph type="body" idx="3"/>
          </p:nvPr>
        </p:nvSpPr>
        <p:spPr>
          <a:xfrm>
            <a:off x="1334722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7" name="Google Shape;487;p258"/>
          <p:cNvSpPr txBox="1">
            <a:spLocks noGrp="1"/>
          </p:cNvSpPr>
          <p:nvPr>
            <p:ph type="body" idx="4"/>
          </p:nvPr>
        </p:nvSpPr>
        <p:spPr>
          <a:xfrm>
            <a:off x="5253579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8" name="Google Shape;488;p258"/>
          <p:cNvSpPr txBox="1">
            <a:spLocks noGrp="1"/>
          </p:cNvSpPr>
          <p:nvPr>
            <p:ph type="body" idx="5"/>
          </p:nvPr>
        </p:nvSpPr>
        <p:spPr>
          <a:xfrm>
            <a:off x="1334722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9" name="Google Shape;489;p258"/>
          <p:cNvSpPr txBox="1">
            <a:spLocks noGrp="1"/>
          </p:cNvSpPr>
          <p:nvPr>
            <p:ph type="body" idx="6"/>
          </p:nvPr>
        </p:nvSpPr>
        <p:spPr>
          <a:xfrm>
            <a:off x="5253579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0" name="Google Shape;490;p258"/>
          <p:cNvSpPr txBox="1">
            <a:spLocks noGrp="1"/>
          </p:cNvSpPr>
          <p:nvPr>
            <p:ph type="body" idx="7"/>
          </p:nvPr>
        </p:nvSpPr>
        <p:spPr>
          <a:xfrm>
            <a:off x="1334722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1" name="Google Shape;491;p258"/>
          <p:cNvSpPr txBox="1">
            <a:spLocks noGrp="1"/>
          </p:cNvSpPr>
          <p:nvPr>
            <p:ph type="body" idx="8"/>
          </p:nvPr>
        </p:nvSpPr>
        <p:spPr>
          <a:xfrm>
            <a:off x="5253579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2" name="Google Shape;492;p25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3" name="Google Shape;493;p25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2"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5" name="Google Shape;495;p25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96" name="Google Shape;496;p259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497" name="Google Shape;497;p259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498" name="Google Shape;498;p259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499" name="Google Shape;499;p259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500" name="Google Shape;500;p259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501" name="Google Shape;501;p259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502" name="Google Shape;502;p259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03" name="Google Shape;503;p259"/>
          <p:cNvSpPr txBox="1"/>
          <p:nvPr/>
        </p:nvSpPr>
        <p:spPr>
          <a:xfrm>
            <a:off x="445780" y="19013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Task -5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4" name="Google Shape;504;p259"/>
          <p:cNvSpPr txBox="1"/>
          <p:nvPr/>
        </p:nvSpPr>
        <p:spPr>
          <a:xfrm>
            <a:off x="445779" y="23712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rPr>
              <a:t>Task -4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5" name="Google Shape;505;p259"/>
          <p:cNvSpPr txBox="1"/>
          <p:nvPr/>
        </p:nvSpPr>
        <p:spPr>
          <a:xfrm>
            <a:off x="489450" y="1058210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506" name="Google Shape;506;p259"/>
          <p:cNvSpPr txBox="1"/>
          <p:nvPr/>
        </p:nvSpPr>
        <p:spPr>
          <a:xfrm>
            <a:off x="489450" y="2722389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3"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8" name="Google Shape;508;p26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9" name="Google Shape;509;p260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510" name="Google Shape;510;p260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511" name="Google Shape;511;p260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512" name="Google Shape;512;p260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513" name="Google Shape;513;p260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514" name="Google Shape;514;p260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515" name="Google Shape;515;p260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16" name="Google Shape;516;p260"/>
          <p:cNvSpPr txBox="1">
            <a:spLocks noGrp="1"/>
          </p:cNvSpPr>
          <p:nvPr>
            <p:ph type="body" idx="1"/>
          </p:nvPr>
        </p:nvSpPr>
        <p:spPr>
          <a:xfrm>
            <a:off x="446700" y="29829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7" name="Google Shape;517;p260"/>
          <p:cNvSpPr txBox="1">
            <a:spLocks noGrp="1"/>
          </p:cNvSpPr>
          <p:nvPr>
            <p:ph type="body" idx="2"/>
          </p:nvPr>
        </p:nvSpPr>
        <p:spPr>
          <a:xfrm>
            <a:off x="454281" y="189511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8" name="Google Shape;518;p260"/>
          <p:cNvSpPr txBox="1">
            <a:spLocks noGrp="1"/>
          </p:cNvSpPr>
          <p:nvPr>
            <p:ph type="body" idx="3"/>
          </p:nvPr>
        </p:nvSpPr>
        <p:spPr>
          <a:xfrm>
            <a:off x="446700" y="71243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9" name="Google Shape;519;p260"/>
          <p:cNvSpPr txBox="1">
            <a:spLocks noGrp="1"/>
          </p:cNvSpPr>
          <p:nvPr>
            <p:ph type="body" idx="4"/>
          </p:nvPr>
        </p:nvSpPr>
        <p:spPr>
          <a:xfrm>
            <a:off x="454281" y="2309245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4"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1" name="Google Shape;521;p26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2" name="Google Shape;522;p261"/>
          <p:cNvGrpSpPr/>
          <p:nvPr/>
        </p:nvGrpSpPr>
        <p:grpSpPr>
          <a:xfrm>
            <a:off x="240067" y="2283802"/>
            <a:ext cx="8663867" cy="930794"/>
            <a:chOff x="198438" y="775483"/>
            <a:chExt cx="8634888" cy="927681"/>
          </a:xfrm>
        </p:grpSpPr>
        <p:pic>
          <p:nvPicPr>
            <p:cNvPr id="523" name="Google Shape;523;p26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98438" y="775483"/>
              <a:ext cx="8634888" cy="92768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24" name="Google Shape;524;p261"/>
            <p:cNvSpPr txBox="1"/>
            <p:nvPr/>
          </p:nvSpPr>
          <p:spPr>
            <a:xfrm>
              <a:off x="1373561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" name="Google Shape;525;p261"/>
            <p:cNvSpPr txBox="1"/>
            <p:nvPr/>
          </p:nvSpPr>
          <p:spPr>
            <a:xfrm>
              <a:off x="331586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" name="Google Shape;526;p261"/>
            <p:cNvSpPr txBox="1"/>
            <p:nvPr/>
          </p:nvSpPr>
          <p:spPr>
            <a:xfrm>
              <a:off x="522594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" name="Google Shape;527;p261"/>
            <p:cNvSpPr txBox="1"/>
            <p:nvPr/>
          </p:nvSpPr>
          <p:spPr>
            <a:xfrm>
              <a:off x="7168257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28" name="Google Shape;528;p261"/>
          <p:cNvSpPr txBox="1">
            <a:spLocks noGrp="1"/>
          </p:cNvSpPr>
          <p:nvPr>
            <p:ph type="body" idx="1"/>
          </p:nvPr>
        </p:nvSpPr>
        <p:spPr>
          <a:xfrm>
            <a:off x="590581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9" name="Google Shape;529;p261"/>
          <p:cNvSpPr txBox="1">
            <a:spLocks noGrp="1"/>
          </p:cNvSpPr>
          <p:nvPr>
            <p:ph type="body" idx="2"/>
          </p:nvPr>
        </p:nvSpPr>
        <p:spPr>
          <a:xfrm>
            <a:off x="2539407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0" name="Google Shape;530;p261"/>
          <p:cNvSpPr txBox="1">
            <a:spLocks noGrp="1"/>
          </p:cNvSpPr>
          <p:nvPr>
            <p:ph type="body" idx="3"/>
          </p:nvPr>
        </p:nvSpPr>
        <p:spPr>
          <a:xfrm>
            <a:off x="6404724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1" name="Google Shape;531;p261"/>
          <p:cNvSpPr txBox="1">
            <a:spLocks noGrp="1"/>
          </p:cNvSpPr>
          <p:nvPr>
            <p:ph type="body" idx="4"/>
          </p:nvPr>
        </p:nvSpPr>
        <p:spPr>
          <a:xfrm>
            <a:off x="4455898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2" name="Google Shape;532;p26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3" name="Google Shape;533;p26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217" descr="A computer on a tabl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8552" r="1749" b="8552"/>
          <a:stretch/>
        </p:blipFill>
        <p:spPr>
          <a:xfrm>
            <a:off x="-1" y="-1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2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217"/>
          <p:cNvSpPr/>
          <p:nvPr/>
        </p:nvSpPr>
        <p:spPr>
          <a:xfrm>
            <a:off x="2240495" y="1407885"/>
            <a:ext cx="4811571" cy="76670"/>
          </a:xfrm>
          <a:prstGeom prst="rect">
            <a:avLst/>
          </a:prstGeom>
          <a:solidFill>
            <a:srgbClr val="F0C8C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7" name="Google Shape;57;p217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92835" y="1785257"/>
            <a:ext cx="1181100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217"/>
          <p:cNvSpPr/>
          <p:nvPr/>
        </p:nvSpPr>
        <p:spPr>
          <a:xfrm>
            <a:off x="2233323" y="613458"/>
            <a:ext cx="4818743" cy="79442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217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" name="Google Shape;60;p217"/>
          <p:cNvSpPr txBox="1">
            <a:spLocks noGrp="1"/>
          </p:cNvSpPr>
          <p:nvPr>
            <p:ph type="body" idx="2"/>
          </p:nvPr>
        </p:nvSpPr>
        <p:spPr>
          <a:xfrm>
            <a:off x="4079630" y="1996884"/>
            <a:ext cx="2722324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14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5"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5" name="Google Shape;535;p26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36" name="Google Shape;536;p262"/>
          <p:cNvSpPr/>
          <p:nvPr/>
        </p:nvSpPr>
        <p:spPr>
          <a:xfrm>
            <a:off x="775398" y="1631221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7" name="Google Shape;537;p262"/>
          <p:cNvSpPr/>
          <p:nvPr/>
        </p:nvSpPr>
        <p:spPr>
          <a:xfrm>
            <a:off x="777473" y="3291039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8" name="Google Shape;538;p262"/>
          <p:cNvSpPr/>
          <p:nvPr/>
        </p:nvSpPr>
        <p:spPr>
          <a:xfrm>
            <a:off x="5148140" y="1631221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9" name="Google Shape;539;p262"/>
          <p:cNvSpPr/>
          <p:nvPr/>
        </p:nvSpPr>
        <p:spPr>
          <a:xfrm>
            <a:off x="5150215" y="3291039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0" name="Google Shape;540;p262"/>
          <p:cNvSpPr txBox="1">
            <a:spLocks noGrp="1"/>
          </p:cNvSpPr>
          <p:nvPr>
            <p:ph type="body" idx="1"/>
          </p:nvPr>
        </p:nvSpPr>
        <p:spPr>
          <a:xfrm>
            <a:off x="1877630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1" name="Google Shape;541;p262"/>
          <p:cNvSpPr txBox="1">
            <a:spLocks noGrp="1"/>
          </p:cNvSpPr>
          <p:nvPr>
            <p:ph type="body" idx="2"/>
          </p:nvPr>
        </p:nvSpPr>
        <p:spPr>
          <a:xfrm>
            <a:off x="6243215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2" name="Google Shape;542;p262"/>
          <p:cNvSpPr txBox="1">
            <a:spLocks noGrp="1"/>
          </p:cNvSpPr>
          <p:nvPr>
            <p:ph type="body" idx="3"/>
          </p:nvPr>
        </p:nvSpPr>
        <p:spPr>
          <a:xfrm>
            <a:off x="1877630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3" name="Google Shape;543;p262"/>
          <p:cNvSpPr txBox="1">
            <a:spLocks noGrp="1"/>
          </p:cNvSpPr>
          <p:nvPr>
            <p:ph type="body" idx="4"/>
          </p:nvPr>
        </p:nvSpPr>
        <p:spPr>
          <a:xfrm>
            <a:off x="6243215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4" name="Google Shape;544;p262"/>
          <p:cNvSpPr>
            <a:spLocks noGrp="1"/>
          </p:cNvSpPr>
          <p:nvPr>
            <p:ph type="pic" idx="5"/>
          </p:nvPr>
        </p:nvSpPr>
        <p:spPr>
          <a:xfrm>
            <a:off x="784630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5" name="Google Shape;545;p262"/>
          <p:cNvSpPr>
            <a:spLocks noGrp="1"/>
          </p:cNvSpPr>
          <p:nvPr>
            <p:ph type="pic" idx="6"/>
          </p:nvPr>
        </p:nvSpPr>
        <p:spPr>
          <a:xfrm>
            <a:off x="5150215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6" name="Google Shape;546;p262"/>
          <p:cNvSpPr>
            <a:spLocks noGrp="1"/>
          </p:cNvSpPr>
          <p:nvPr>
            <p:ph type="pic" idx="7"/>
          </p:nvPr>
        </p:nvSpPr>
        <p:spPr>
          <a:xfrm>
            <a:off x="784630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7" name="Google Shape;547;p262"/>
          <p:cNvSpPr>
            <a:spLocks noGrp="1"/>
          </p:cNvSpPr>
          <p:nvPr>
            <p:ph type="pic" idx="8"/>
          </p:nvPr>
        </p:nvSpPr>
        <p:spPr>
          <a:xfrm>
            <a:off x="5150215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8" name="Google Shape;548;p26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9" name="Google Shape;549;p26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6"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1" name="Google Shape;551;p26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52" name="Google Shape;552;p26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553" name="Google Shape;553;p26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54" name="Google Shape;554;p26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555" name="Google Shape;555;p26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6" name="Google Shape;556;p26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7" name="Google Shape;557;p26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58" name="Google Shape;558;p26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9" name="Google Shape;559;p26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0" name="Google Shape;560;p26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1" name="Google Shape;561;p26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2" name="Google Shape;562;p26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63" name="Google Shape;563;p26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64" name="Google Shape;564;p26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65" name="Google Shape;565;p26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6" name="Google Shape;566;p26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Infographics "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8" name="Google Shape;568;p264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69" name="Google Shape;569;p264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96C0D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0" name="Google Shape;570;p264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rgbClr val="B1C7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1" name="Google Shape;571;p264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rgbClr val="E0BA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2" name="Google Shape;572;p264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rgbClr val="E39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3" name="Google Shape;573;p264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74" name="Google Shape;574;p264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5" name="Google Shape;575;p264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6" name="Google Shape;576;p264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7" name="Google Shape;577;p264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8" name="Google Shape;578;p264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9" name="Google Shape;579;p264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0" name="Google Shape;580;p264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1" name="Google Shape;581;p264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2" name="Google Shape;582;p264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3" name="Google Shape;583;p264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4" name="Google Shape;584;p264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5" name="Google Shape;585;p264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6" name="Google Shape;586;p264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7"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8" name="Google Shape;588;p265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89" name="Google Shape;589;p265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0" name="Google Shape;590;p265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1" name="Google Shape;591;p265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2" name="Google Shape;592;p265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3" name="Google Shape;593;p265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94" name="Google Shape;594;p265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5" name="Google Shape;595;p265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6" name="Google Shape;596;p265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7" name="Google Shape;597;p265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8" name="Google Shape;598;p265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9" name="Google Shape;599;p265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0" name="Google Shape;600;p265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1" name="Google Shape;601;p265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2" name="Google Shape;602;p265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3" name="Google Shape;603;p265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4" name="Google Shape;604;p265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5" name="Google Shape;605;p265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6" name="Google Shape;606;p265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8"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8" name="Google Shape;608;p26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09" name="Google Shape;609;p266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610" name="Google Shape;610;p266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1" name="Google Shape;611;p266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2" name="Google Shape;612;p266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3" name="Google Shape;613;p266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4" name="Google Shape;614;p266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5" name="Google Shape;615;p266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16" name="Google Shape;616;p266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7" name="Google Shape;617;p266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8" name="Google Shape;618;p266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9" name="Google Shape;619;p266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0" name="Google Shape;620;p26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1" name="Google Shape;621;p26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9"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3" name="Google Shape;623;p26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24" name="Google Shape;624;p267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625" name="Google Shape;625;p267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6" name="Google Shape;626;p267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7" name="Google Shape;627;p267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8" name="Google Shape;628;p267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9" name="Google Shape;629;p267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30" name="Google Shape;630;p267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31" name="Google Shape;631;p267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2" name="Google Shape;632;p267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3" name="Google Shape;633;p267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4" name="Google Shape;634;p267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5" name="Google Shape;635;p26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6" name="Google Shape;636;p26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8" name="Google Shape;638;p26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39" name="Google Shape;639;p26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0" name="Google Shape;640;p26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41" name="Google Shape;641;p268"/>
          <p:cNvGrpSpPr/>
          <p:nvPr/>
        </p:nvGrpSpPr>
        <p:grpSpPr>
          <a:xfrm>
            <a:off x="881517" y="2193743"/>
            <a:ext cx="397892" cy="646462"/>
            <a:chOff x="1400864" y="1624076"/>
            <a:chExt cx="560368" cy="910439"/>
          </a:xfrm>
        </p:grpSpPr>
        <p:grpSp>
          <p:nvGrpSpPr>
            <p:cNvPr id="642" name="Google Shape;642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43" name="Google Shape;643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44" name="Google Shape;644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45" name="Google Shape;645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46" name="Google Shape;646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47" name="Google Shape;647;p268"/>
          <p:cNvGrpSpPr/>
          <p:nvPr/>
        </p:nvGrpSpPr>
        <p:grpSpPr>
          <a:xfrm>
            <a:off x="2622541" y="2193743"/>
            <a:ext cx="397892" cy="646462"/>
            <a:chOff x="1400864" y="1624076"/>
            <a:chExt cx="560368" cy="910439"/>
          </a:xfrm>
        </p:grpSpPr>
        <p:grpSp>
          <p:nvGrpSpPr>
            <p:cNvPr id="648" name="Google Shape;648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49" name="Google Shape;649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50" name="Google Shape;650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51" name="Google Shape;651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52" name="Google Shape;652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53" name="Google Shape;653;p268"/>
          <p:cNvGrpSpPr/>
          <p:nvPr/>
        </p:nvGrpSpPr>
        <p:grpSpPr>
          <a:xfrm>
            <a:off x="4363565" y="2193743"/>
            <a:ext cx="397892" cy="646462"/>
            <a:chOff x="1400864" y="1624076"/>
            <a:chExt cx="560368" cy="910439"/>
          </a:xfrm>
        </p:grpSpPr>
        <p:grpSp>
          <p:nvGrpSpPr>
            <p:cNvPr id="654" name="Google Shape;654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55" name="Google Shape;655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56" name="Google Shape;656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57" name="Google Shape;657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58" name="Google Shape;658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59" name="Google Shape;659;p268"/>
          <p:cNvGrpSpPr/>
          <p:nvPr/>
        </p:nvGrpSpPr>
        <p:grpSpPr>
          <a:xfrm>
            <a:off x="6104589" y="2193743"/>
            <a:ext cx="397892" cy="646462"/>
            <a:chOff x="1400864" y="1624076"/>
            <a:chExt cx="560368" cy="910439"/>
          </a:xfrm>
        </p:grpSpPr>
        <p:grpSp>
          <p:nvGrpSpPr>
            <p:cNvPr id="660" name="Google Shape;660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61" name="Google Shape;661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62" name="Google Shape;662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63" name="Google Shape;663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64" name="Google Shape;664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65" name="Google Shape;665;p268"/>
          <p:cNvGrpSpPr/>
          <p:nvPr/>
        </p:nvGrpSpPr>
        <p:grpSpPr>
          <a:xfrm>
            <a:off x="7845614" y="2193743"/>
            <a:ext cx="397892" cy="646462"/>
            <a:chOff x="1400864" y="1624076"/>
            <a:chExt cx="560368" cy="910439"/>
          </a:xfrm>
        </p:grpSpPr>
        <p:grpSp>
          <p:nvGrpSpPr>
            <p:cNvPr id="666" name="Google Shape;666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67" name="Google Shape;667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68" name="Google Shape;668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69" name="Google Shape;669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70" name="Google Shape;670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71" name="Google Shape;671;p268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2" name="Google Shape;672;p268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3" name="Google Shape;673;p268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4" name="Google Shape;674;p268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5" name="Google Shape;675;p268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">
    <p:spTree>
      <p:nvGrpSpPr>
        <p:cNvPr id="1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7" name="Google Shape;677;p26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78" name="Google Shape;678;p26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9" name="Google Shape;679;p26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80" name="Google Shape;680;p269"/>
          <p:cNvGrpSpPr/>
          <p:nvPr/>
        </p:nvGrpSpPr>
        <p:grpSpPr>
          <a:xfrm>
            <a:off x="881517" y="2193743"/>
            <a:ext cx="7361989" cy="646462"/>
            <a:chOff x="881517" y="2219381"/>
            <a:chExt cx="7361989" cy="646462"/>
          </a:xfrm>
        </p:grpSpPr>
        <p:grpSp>
          <p:nvGrpSpPr>
            <p:cNvPr id="681" name="Google Shape;681;p269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82" name="Google Shape;682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83" name="Google Shape;683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84" name="Google Shape;684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85" name="Google Shape;685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86" name="Google Shape;686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87" name="Google Shape;687;p269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88" name="Google Shape;688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89" name="Google Shape;689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90" name="Google Shape;690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91" name="Google Shape;691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92" name="Google Shape;692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93" name="Google Shape;693;p269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94" name="Google Shape;694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95" name="Google Shape;695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96" name="Google Shape;696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97" name="Google Shape;697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98" name="Google Shape;698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99" name="Google Shape;699;p269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700" name="Google Shape;700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701" name="Google Shape;701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702" name="Google Shape;702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703" name="Google Shape;703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704" name="Google Shape;704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705" name="Google Shape;705;p269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706" name="Google Shape;706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707" name="Google Shape;707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708" name="Google Shape;708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709" name="Google Shape;709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710" name="Google Shape;710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711" name="Google Shape;711;p269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2" name="Google Shape;712;p269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3" name="Google Shape;713;p269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4" name="Google Shape;714;p269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5" name="Google Shape;715;p269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3"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" name="Google Shape;717;p27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18" name="Google Shape;718;p27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9" name="Google Shape;719;p27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0" name="Google Shape;720;p270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21" name="Google Shape;721;p270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2" name="Google Shape;722;p270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3" name="Google Shape;723;p270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4" name="Google Shape;724;p270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5" name="Google Shape;725;p270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6" name="Google Shape;726;p270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7" name="Google Shape;727;p270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8" name="Google Shape;728;p270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9" name="Google Shape;729;p270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0" name="Google Shape;730;p270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1" name="Google Shape;731;p270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2" name="Google Shape;732;p270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3" name="Google Shape;733;p270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4" name="Google Shape;734;p270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5" name="Google Shape;735;p270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6" name="Google Shape;736;p270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4"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8" name="Google Shape;738;p27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39" name="Google Shape;739;p27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0" name="Google Shape;740;p27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1" name="Google Shape;741;p271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2" name="Google Shape;742;p271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3" name="Google Shape;743;p271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4" name="Google Shape;744;p271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5" name="Google Shape;745;p271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6" name="Google Shape;746;p271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7" name="Google Shape;747;p271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8" name="Google Shape;748;p271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9" name="Google Shape;749;p271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0" name="Google Shape;750;p271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1" name="Google Shape;751;p271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2" name="Google Shape;752;p271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3" name="Google Shape;753;p271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4" name="Google Shape;754;p271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5" name="Google Shape;755;p271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6" name="Google Shape;756;p271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7" name="Google Shape;757;p271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Thank you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218" descr="Graphical user interface, applicati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2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5"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9" name="Google Shape;759;p27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60" name="Google Shape;760;p27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1" name="Google Shape;761;p27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62" name="Google Shape;762;p272"/>
          <p:cNvCxnSpPr>
            <a:stCxn id="763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63" name="Google Shape;763;p272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4" name="Google Shape;764;p272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5" name="Google Shape;765;p272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6" name="Google Shape;766;p272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7" name="Google Shape;767;p272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8" name="Google Shape;768;p272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9" name="Google Shape;769;p272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0" name="Google Shape;770;p272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1" name="Google Shape;771;p272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2" name="Google Shape;772;p272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3" name="Google Shape;773;p272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4" name="Google Shape;774;p272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5" name="Google Shape;775;p272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6" name="Google Shape;776;p272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6">
    <p:spTree>
      <p:nvGrpSpPr>
        <p:cNvPr id="1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8" name="Google Shape;778;p27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79" name="Google Shape;779;p27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0" name="Google Shape;780;p27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81" name="Google Shape;781;p273"/>
          <p:cNvCxnSpPr>
            <a:stCxn id="782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82" name="Google Shape;782;p273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3" name="Google Shape;783;p273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4" name="Google Shape;784;p273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5" name="Google Shape;785;p273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6" name="Google Shape;786;p273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7" name="Google Shape;787;p273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8" name="Google Shape;788;p273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9" name="Google Shape;789;p273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0" name="Google Shape;790;p273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1" name="Google Shape;791;p273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2" name="Google Shape;792;p273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3" name="Google Shape;793;p273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4" name="Google Shape;794;p273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5" name="Google Shape;795;p273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7">
    <p:spTree>
      <p:nvGrpSpPr>
        <p:cNvPr id="1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7" name="Google Shape;797;p27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98" name="Google Shape;798;p27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9" name="Google Shape;799;p27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00" name="Google Shape;800;p274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801" name="Google Shape;801;p274"/>
            <p:cNvCxnSpPr>
              <a:stCxn id="802" idx="6"/>
              <a:endCxn id="803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04" name="Google Shape;804;p274"/>
            <p:cNvCxnSpPr>
              <a:stCxn id="802" idx="6"/>
              <a:endCxn id="805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06" name="Google Shape;806;p274"/>
            <p:cNvCxnSpPr>
              <a:stCxn id="802" idx="6"/>
              <a:endCxn id="807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08" name="Google Shape;808;p274"/>
            <p:cNvCxnSpPr>
              <a:stCxn id="802" idx="6"/>
              <a:endCxn id="809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0" name="Google Shape;810;p274"/>
            <p:cNvCxnSpPr>
              <a:stCxn id="802" idx="6"/>
              <a:endCxn id="811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2" name="Google Shape;812;p274"/>
            <p:cNvCxnSpPr>
              <a:stCxn id="802" idx="6"/>
              <a:endCxn id="813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4" name="Google Shape;814;p274"/>
            <p:cNvCxnSpPr>
              <a:stCxn id="802" idx="6"/>
              <a:endCxn id="815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16" name="Google Shape;816;p274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802" name="Google Shape;802;p274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17" name="Google Shape;817;p274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18" name="Google Shape;818;p274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9" name="Google Shape;819;p274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3" name="Google Shape;803;p274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0" name="Google Shape;820;p274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1" name="Google Shape;821;p274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5" name="Google Shape;815;p274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2" name="Google Shape;822;p274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3" name="Google Shape;823;p274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5" name="Google Shape;805;p274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4" name="Google Shape;824;p274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5" name="Google Shape;825;p274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7" name="Google Shape;807;p274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6" name="Google Shape;826;p274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7" name="Google Shape;827;p274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3" name="Google Shape;813;p274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8" name="Google Shape;828;p274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9" name="Google Shape;829;p274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1" name="Google Shape;811;p274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0" name="Google Shape;830;p274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1" name="Google Shape;831;p274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9" name="Google Shape;809;p274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32" name="Google Shape;832;p274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3" name="Google Shape;833;p274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4" name="Google Shape;834;p274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5" name="Google Shape;835;p274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6" name="Google Shape;836;p274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7" name="Google Shape;837;p274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8" name="Google Shape;838;p274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9" name="Google Shape;839;p274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8"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1" name="Google Shape;841;p27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42" name="Google Shape;842;p27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3" name="Google Shape;843;p27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44" name="Google Shape;844;p275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845" name="Google Shape;845;p275"/>
            <p:cNvCxnSpPr>
              <a:stCxn id="846" idx="6"/>
              <a:endCxn id="847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48" name="Google Shape;848;p275"/>
            <p:cNvCxnSpPr>
              <a:stCxn id="846" idx="6"/>
              <a:endCxn id="849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0" name="Google Shape;850;p275"/>
            <p:cNvCxnSpPr>
              <a:stCxn id="846" idx="6"/>
              <a:endCxn id="851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2" name="Google Shape;852;p275"/>
            <p:cNvCxnSpPr>
              <a:stCxn id="846" idx="6"/>
              <a:endCxn id="853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4" name="Google Shape;854;p275"/>
            <p:cNvCxnSpPr>
              <a:stCxn id="846" idx="6"/>
              <a:endCxn id="855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6" name="Google Shape;856;p275"/>
            <p:cNvCxnSpPr>
              <a:stCxn id="846" idx="6"/>
              <a:endCxn id="857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" name="Google Shape;858;p275"/>
            <p:cNvCxnSpPr>
              <a:stCxn id="846" idx="6"/>
              <a:endCxn id="859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60" name="Google Shape;860;p275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846" name="Google Shape;846;p275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61" name="Google Shape;861;p275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62" name="Google Shape;862;p275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3" name="Google Shape;863;p275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7" name="Google Shape;847;p275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4" name="Google Shape;864;p275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5" name="Google Shape;865;p275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9" name="Google Shape;859;p275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6" name="Google Shape;866;p275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7" name="Google Shape;867;p275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9" name="Google Shape;849;p275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8" name="Google Shape;868;p275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9" name="Google Shape;869;p275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1" name="Google Shape;851;p275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0" name="Google Shape;870;p275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1" name="Google Shape;871;p275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7" name="Google Shape;857;p275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2" name="Google Shape;872;p275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3" name="Google Shape;873;p275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5" name="Google Shape;855;p275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4" name="Google Shape;874;p275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5" name="Google Shape;875;p275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3" name="Google Shape;853;p275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76" name="Google Shape;876;p275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7" name="Google Shape;877;p275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8" name="Google Shape;878;p275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9" name="Google Shape;879;p275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0" name="Google Shape;880;p275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1" name="Google Shape;881;p275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2" name="Google Shape;882;p275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3" name="Google Shape;883;p275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9">
    <p:spTree>
      <p:nvGrpSpPr>
        <p:cNvPr id="1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276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886" name="Google Shape;886;p27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87" name="Google Shape;887;p27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8" name="Google Shape;888;p27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89" name="Google Shape;889;p276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890" name="Google Shape;890;p276"/>
            <p:cNvCxnSpPr>
              <a:stCxn id="891" idx="6"/>
              <a:endCxn id="892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3" name="Google Shape;893;p276"/>
            <p:cNvCxnSpPr>
              <a:stCxn id="891" idx="6"/>
              <a:endCxn id="894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5" name="Google Shape;895;p276"/>
            <p:cNvCxnSpPr>
              <a:stCxn id="891" idx="6"/>
              <a:endCxn id="896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7" name="Google Shape;897;p276"/>
            <p:cNvCxnSpPr>
              <a:stCxn id="891" idx="6"/>
              <a:endCxn id="898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9" name="Google Shape;899;p276"/>
            <p:cNvCxnSpPr>
              <a:stCxn id="891" idx="6"/>
              <a:endCxn id="900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1" name="Google Shape;901;p276"/>
            <p:cNvCxnSpPr>
              <a:stCxn id="891" idx="6"/>
              <a:endCxn id="902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3" name="Google Shape;903;p276"/>
            <p:cNvCxnSpPr>
              <a:endCxn id="904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91" name="Google Shape;891;p276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05" name="Google Shape;905;p276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06" name="Google Shape;906;p276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892" name="Google Shape;892;p276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07" name="Google Shape;907;p276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08" name="Google Shape;908;p276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894" name="Google Shape;894;p276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09" name="Google Shape;909;p276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0" name="Google Shape;910;p276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02" name="Google Shape;902;p276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1" name="Google Shape;911;p276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2" name="Google Shape;912;p276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00" name="Google Shape;900;p276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3" name="Google Shape;913;p276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4" name="Google Shape;914;p276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896" name="Google Shape;896;p276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5" name="Google Shape;915;p276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6" name="Google Shape;916;p276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04" name="Google Shape;904;p276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7" name="Google Shape;917;p276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8" name="Google Shape;918;p276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898" name="Google Shape;898;p276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9" name="Google Shape;919;p276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20" name="Google Shape;920;p276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1" name="Google Shape;921;p276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2" name="Google Shape;922;p276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3" name="Google Shape;923;p276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4" name="Google Shape;924;p276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5" name="Google Shape;925;p276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6" name="Google Shape;926;p276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7" name="Google Shape;927;p276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0">
    <p:spTree>
      <p:nvGrpSpPr>
        <p:cNvPr id="1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p277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30" name="Google Shape;930;p27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31" name="Google Shape;931;p27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2" name="Google Shape;932;p27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33" name="Google Shape;933;p277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34" name="Google Shape;934;p277"/>
            <p:cNvCxnSpPr>
              <a:stCxn id="935" idx="6"/>
              <a:endCxn id="936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37" name="Google Shape;937;p277"/>
            <p:cNvCxnSpPr>
              <a:stCxn id="935" idx="6"/>
              <a:endCxn id="938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39" name="Google Shape;939;p277"/>
            <p:cNvCxnSpPr>
              <a:stCxn id="935" idx="6"/>
              <a:endCxn id="940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1" name="Google Shape;941;p277"/>
            <p:cNvCxnSpPr>
              <a:stCxn id="935" idx="6"/>
              <a:endCxn id="942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3" name="Google Shape;943;p277"/>
            <p:cNvCxnSpPr>
              <a:stCxn id="935" idx="6"/>
              <a:endCxn id="944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5" name="Google Shape;945;p277"/>
            <p:cNvCxnSpPr>
              <a:stCxn id="935" idx="6"/>
              <a:endCxn id="946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7" name="Google Shape;947;p277"/>
            <p:cNvCxnSpPr>
              <a:endCxn id="948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35" name="Google Shape;935;p277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49" name="Google Shape;949;p277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50" name="Google Shape;950;p277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36" name="Google Shape;936;p277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1" name="Google Shape;951;p277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52" name="Google Shape;952;p277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38" name="Google Shape;938;p277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3" name="Google Shape;953;p277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54" name="Google Shape;954;p277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46" name="Google Shape;946;p277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5" name="Google Shape;955;p277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56" name="Google Shape;956;p277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44" name="Google Shape;944;p277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7" name="Google Shape;957;p277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58" name="Google Shape;958;p277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40" name="Google Shape;940;p277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9" name="Google Shape;959;p277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60" name="Google Shape;960;p277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48" name="Google Shape;948;p277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61" name="Google Shape;961;p277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62" name="Google Shape;962;p277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42" name="Google Shape;942;p277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63" name="Google Shape;963;p277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64" name="Google Shape;964;p277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5" name="Google Shape;965;p277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6" name="Google Shape;966;p277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7" name="Google Shape;967;p277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8" name="Google Shape;968;p277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9" name="Google Shape;969;p277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0" name="Google Shape;970;p277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1" name="Google Shape;971;p277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1">
    <p:spTree>
      <p:nvGrpSpPr>
        <p:cNvPr id="1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278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74" name="Google Shape;974;p27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75" name="Google Shape;975;p27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6" name="Google Shape;976;p27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77" name="Google Shape;977;p278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78" name="Google Shape;978;p278"/>
            <p:cNvCxnSpPr>
              <a:stCxn id="979" idx="6"/>
              <a:endCxn id="980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1" name="Google Shape;981;p278"/>
            <p:cNvCxnSpPr>
              <a:stCxn id="979" idx="6"/>
              <a:endCxn id="982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3" name="Google Shape;983;p278"/>
            <p:cNvCxnSpPr>
              <a:stCxn id="979" idx="6"/>
              <a:endCxn id="984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5" name="Google Shape;985;p278"/>
            <p:cNvCxnSpPr>
              <a:stCxn id="979" idx="6"/>
              <a:endCxn id="986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7" name="Google Shape;987;p278"/>
            <p:cNvCxnSpPr>
              <a:stCxn id="979" idx="6"/>
              <a:endCxn id="988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9" name="Google Shape;989;p278"/>
            <p:cNvCxnSpPr>
              <a:stCxn id="979" idx="6"/>
              <a:endCxn id="990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91" name="Google Shape;991;p278"/>
            <p:cNvCxnSpPr>
              <a:endCxn id="992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79" name="Google Shape;979;p278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93" name="Google Shape;993;p278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94" name="Google Shape;994;p278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80" name="Google Shape;980;p278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95" name="Google Shape;995;p278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96" name="Google Shape;996;p278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82" name="Google Shape;982;p278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97" name="Google Shape;997;p278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98" name="Google Shape;998;p278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90" name="Google Shape;990;p278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99" name="Google Shape;999;p278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00" name="Google Shape;1000;p278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88" name="Google Shape;988;p278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1" name="Google Shape;1001;p278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02" name="Google Shape;1002;p278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84" name="Google Shape;984;p278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3" name="Google Shape;1003;p278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04" name="Google Shape;1004;p278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92" name="Google Shape;992;p278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5" name="Google Shape;1005;p278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06" name="Google Shape;1006;p278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86" name="Google Shape;986;p278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7" name="Google Shape;1007;p278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1008" name="Google Shape;1008;p278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09" name="Google Shape;1009;p278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0" name="Google Shape;1010;p278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1" name="Google Shape;1011;p278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2" name="Google Shape;1012;p278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3" name="Google Shape;1013;p278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4" name="Google Shape;1014;p278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5" name="Google Shape;1015;p278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2"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7" name="Google Shape;1017;p27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18" name="Google Shape;1018;p27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9" name="Google Shape;1019;p27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20" name="Google Shape;1020;p279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21" name="Google Shape;1021;p279"/>
            <p:cNvCxnSpPr>
              <a:stCxn id="1022" idx="6"/>
              <a:endCxn id="1023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4" name="Google Shape;1024;p279"/>
            <p:cNvCxnSpPr>
              <a:stCxn id="1022" idx="6"/>
              <a:endCxn id="1025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6" name="Google Shape;1026;p279"/>
            <p:cNvCxnSpPr>
              <a:stCxn id="1022" idx="6"/>
              <a:endCxn id="1027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8" name="Google Shape;1028;p279"/>
            <p:cNvCxnSpPr>
              <a:stCxn id="1022" idx="6"/>
              <a:endCxn id="1029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0" name="Google Shape;1030;p279"/>
            <p:cNvCxnSpPr>
              <a:stCxn id="1022" idx="6"/>
              <a:endCxn id="1031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2" name="Google Shape;1032;p279"/>
            <p:cNvCxnSpPr>
              <a:stCxn id="1022" idx="6"/>
              <a:endCxn id="1033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4" name="Google Shape;1034;p279"/>
            <p:cNvCxnSpPr>
              <a:endCxn id="1035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22" name="Google Shape;1022;p279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3" name="Google Shape;1023;p279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5" name="Google Shape;1025;p279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3" name="Google Shape;1033;p279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1" name="Google Shape;1031;p279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7" name="Google Shape;1027;p279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5" name="Google Shape;1035;p279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9" name="Google Shape;1029;p279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36" name="Google Shape;1036;p279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7" name="Google Shape;1037;p279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8" name="Google Shape;1038;p279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9" name="Google Shape;1039;p279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0" name="Google Shape;1040;p279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1" name="Google Shape;1041;p279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2" name="Google Shape;1042;p279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3" name="Google Shape;1043;p279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3"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5" name="Google Shape;1045;p28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46" name="Google Shape;1046;p28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7" name="Google Shape;1047;p28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48" name="Google Shape;1048;p280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49" name="Google Shape;1049;p280"/>
            <p:cNvCxnSpPr>
              <a:stCxn id="1050" idx="6"/>
              <a:endCxn id="1051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2" name="Google Shape;1052;p280"/>
            <p:cNvCxnSpPr>
              <a:stCxn id="1050" idx="6"/>
              <a:endCxn id="1053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4" name="Google Shape;1054;p280"/>
            <p:cNvCxnSpPr>
              <a:stCxn id="1050" idx="6"/>
              <a:endCxn id="1055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6" name="Google Shape;1056;p280"/>
            <p:cNvCxnSpPr>
              <a:stCxn id="1050" idx="6"/>
              <a:endCxn id="1057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8" name="Google Shape;1058;p280"/>
            <p:cNvCxnSpPr>
              <a:stCxn id="1050" idx="6"/>
              <a:endCxn id="1059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0" name="Google Shape;1060;p280"/>
            <p:cNvCxnSpPr>
              <a:stCxn id="1050" idx="6"/>
              <a:endCxn id="1061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2" name="Google Shape;1062;p280"/>
            <p:cNvCxnSpPr>
              <a:endCxn id="1063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50" name="Google Shape;1050;p280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1" name="Google Shape;1051;p280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3" name="Google Shape;1053;p280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1" name="Google Shape;1061;p280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9" name="Google Shape;1059;p280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5" name="Google Shape;1055;p280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3" name="Google Shape;1063;p280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7" name="Google Shape;1057;p280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64" name="Google Shape;1064;p280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5" name="Google Shape;1065;p280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6" name="Google Shape;1066;p280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7" name="Google Shape;1067;p280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8" name="Google Shape;1068;p280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9" name="Google Shape;1069;p280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0" name="Google Shape;1070;p280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1" name="Google Shape;1071;p280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4">
    <p:spTree>
      <p:nvGrpSpPr>
        <p:cNvPr id="1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3" name="Google Shape;1073;p28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74" name="Google Shape;1074;p28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5" name="Google Shape;1075;p28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76" name="Google Shape;1076;p281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77" name="Google Shape;1077;p281"/>
            <p:cNvCxnSpPr>
              <a:stCxn id="1078" idx="6"/>
              <a:endCxn id="1079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0" name="Google Shape;1080;p281"/>
            <p:cNvCxnSpPr>
              <a:stCxn id="1078" idx="6"/>
              <a:endCxn id="1081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2" name="Google Shape;1082;p281"/>
            <p:cNvCxnSpPr>
              <a:stCxn id="1078" idx="6"/>
              <a:endCxn id="1083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4" name="Google Shape;1084;p281"/>
            <p:cNvCxnSpPr>
              <a:stCxn id="1078" idx="6"/>
              <a:endCxn id="1085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6" name="Google Shape;1086;p281"/>
            <p:cNvCxnSpPr>
              <a:stCxn id="1078" idx="6"/>
              <a:endCxn id="1087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8" name="Google Shape;1088;p281"/>
            <p:cNvCxnSpPr>
              <a:stCxn id="1078" idx="6"/>
              <a:endCxn id="1089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90" name="Google Shape;1090;p281"/>
            <p:cNvCxnSpPr>
              <a:endCxn id="1091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78" name="Google Shape;1078;p281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accen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9" name="Google Shape;1079;p281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1" name="Google Shape;1081;p281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9" name="Google Shape;1089;p281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7" name="Google Shape;1087;p281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3" name="Google Shape;1083;p281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91" name="Google Shape;1091;p281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5" name="Google Shape;1085;p281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92" name="Google Shape;1092;p281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3" name="Google Shape;1093;p281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4" name="Google Shape;1094;p281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5" name="Google Shape;1095;p281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6" name="Google Shape;1096;p281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7" name="Google Shape;1097;p281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8" name="Google Shape;1098;p281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9" name="Google Shape;1099;p281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219"/>
          <p:cNvPicPr preferRelativeResize="0"/>
          <p:nvPr/>
        </p:nvPicPr>
        <p:blipFill rotWithShape="1">
          <a:blip r:embed="rId2">
            <a:alphaModFix amt="95000"/>
          </a:blip>
          <a:srcRect l="39364" r="3593"/>
          <a:stretch/>
        </p:blipFill>
        <p:spPr>
          <a:xfrm>
            <a:off x="4743084" y="0"/>
            <a:ext cx="4400917" cy="5143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2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219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Google Shape;68;p219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" name="Google Shape;69;p21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21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6">
    <p:spTree>
      <p:nvGrpSpPr>
        <p:cNvPr id="1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1" name="Google Shape;1101;p28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02" name="Google Shape;1102;p28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3" name="Google Shape;1103;p28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04" name="Google Shape;1104;p283"/>
          <p:cNvGrpSpPr/>
          <p:nvPr/>
        </p:nvGrpSpPr>
        <p:grpSpPr>
          <a:xfrm>
            <a:off x="1941529" y="1105301"/>
            <a:ext cx="5260942" cy="3388546"/>
            <a:chOff x="1941529" y="1120931"/>
            <a:chExt cx="5260942" cy="3388546"/>
          </a:xfrm>
        </p:grpSpPr>
        <p:sp>
          <p:nvSpPr>
            <p:cNvPr id="1105" name="Google Shape;1105;p283" descr="A picture containing icon&#10;&#10;Description automatically generated"/>
            <p:cNvSpPr/>
            <p:nvPr/>
          </p:nvSpPr>
          <p:spPr>
            <a:xfrm>
              <a:off x="1941529" y="1120931"/>
              <a:ext cx="5260942" cy="338854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283"/>
            <p:cNvSpPr txBox="1"/>
            <p:nvPr/>
          </p:nvSpPr>
          <p:spPr>
            <a:xfrm>
              <a:off x="2881078" y="132388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" name="Google Shape;1107;p283"/>
            <p:cNvSpPr txBox="1"/>
            <p:nvPr/>
          </p:nvSpPr>
          <p:spPr>
            <a:xfrm>
              <a:off x="2121488" y="216415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" name="Google Shape;1108;p283"/>
            <p:cNvSpPr txBox="1"/>
            <p:nvPr/>
          </p:nvSpPr>
          <p:spPr>
            <a:xfrm>
              <a:off x="2121487" y="310981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" name="Google Shape;1109;p283"/>
            <p:cNvSpPr txBox="1"/>
            <p:nvPr/>
          </p:nvSpPr>
          <p:spPr>
            <a:xfrm>
              <a:off x="2881078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7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" name="Google Shape;1110;p283"/>
            <p:cNvSpPr txBox="1"/>
            <p:nvPr/>
          </p:nvSpPr>
          <p:spPr>
            <a:xfrm>
              <a:off x="5885786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8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" name="Google Shape;1111;p283"/>
            <p:cNvSpPr txBox="1"/>
            <p:nvPr/>
          </p:nvSpPr>
          <p:spPr>
            <a:xfrm>
              <a:off x="6646571" y="311699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6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" name="Google Shape;1112;p283"/>
            <p:cNvSpPr txBox="1"/>
            <p:nvPr/>
          </p:nvSpPr>
          <p:spPr>
            <a:xfrm>
              <a:off x="6649241" y="2139182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" name="Google Shape;1113;p283"/>
            <p:cNvSpPr txBox="1"/>
            <p:nvPr/>
          </p:nvSpPr>
          <p:spPr>
            <a:xfrm>
              <a:off x="5885785" y="1321265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14" name="Google Shape;1114;p283"/>
          <p:cNvSpPr txBox="1">
            <a:spLocks noGrp="1"/>
          </p:cNvSpPr>
          <p:nvPr>
            <p:ph type="body" idx="1"/>
          </p:nvPr>
        </p:nvSpPr>
        <p:spPr>
          <a:xfrm>
            <a:off x="89551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5" name="Google Shape;1115;p283"/>
          <p:cNvSpPr txBox="1">
            <a:spLocks noGrp="1"/>
          </p:cNvSpPr>
          <p:nvPr>
            <p:ph type="body" idx="2"/>
          </p:nvPr>
        </p:nvSpPr>
        <p:spPr>
          <a:xfrm>
            <a:off x="135731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6" name="Google Shape;1116;p283"/>
          <p:cNvSpPr txBox="1">
            <a:spLocks noGrp="1"/>
          </p:cNvSpPr>
          <p:nvPr>
            <p:ph type="body" idx="3"/>
          </p:nvPr>
        </p:nvSpPr>
        <p:spPr>
          <a:xfrm>
            <a:off x="135731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7" name="Google Shape;1117;p283"/>
          <p:cNvSpPr txBox="1">
            <a:spLocks noGrp="1"/>
          </p:cNvSpPr>
          <p:nvPr>
            <p:ph type="body" idx="4"/>
          </p:nvPr>
        </p:nvSpPr>
        <p:spPr>
          <a:xfrm>
            <a:off x="89551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8" name="Google Shape;1118;p283"/>
          <p:cNvSpPr txBox="1">
            <a:spLocks noGrp="1"/>
          </p:cNvSpPr>
          <p:nvPr>
            <p:ph type="body" idx="5"/>
          </p:nvPr>
        </p:nvSpPr>
        <p:spPr>
          <a:xfrm>
            <a:off x="652505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9" name="Google Shape;1119;p283"/>
          <p:cNvSpPr txBox="1">
            <a:spLocks noGrp="1"/>
          </p:cNvSpPr>
          <p:nvPr>
            <p:ph type="body" idx="6"/>
          </p:nvPr>
        </p:nvSpPr>
        <p:spPr>
          <a:xfrm>
            <a:off x="652505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0" name="Google Shape;1120;p283"/>
          <p:cNvSpPr txBox="1">
            <a:spLocks noGrp="1"/>
          </p:cNvSpPr>
          <p:nvPr>
            <p:ph type="body" idx="7"/>
          </p:nvPr>
        </p:nvSpPr>
        <p:spPr>
          <a:xfrm>
            <a:off x="7294177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1" name="Google Shape;1121;p283"/>
          <p:cNvSpPr txBox="1">
            <a:spLocks noGrp="1"/>
          </p:cNvSpPr>
          <p:nvPr>
            <p:ph type="body" idx="8"/>
          </p:nvPr>
        </p:nvSpPr>
        <p:spPr>
          <a:xfrm>
            <a:off x="7294177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2" name="Google Shape;1122;p283"/>
          <p:cNvSpPr txBox="1">
            <a:spLocks noGrp="1"/>
          </p:cNvSpPr>
          <p:nvPr>
            <p:ph type="body" idx="9"/>
          </p:nvPr>
        </p:nvSpPr>
        <p:spPr>
          <a:xfrm>
            <a:off x="3732038" y="2630794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7">
    <p:spTree>
      <p:nvGrpSpPr>
        <p:cNvPr id="1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4" name="Google Shape;1124;p28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25" name="Google Shape;1125;p28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6" name="Google Shape;1126;p28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27" name="Google Shape;1127;p284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128" name="Google Shape;1128;p284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29" name="Google Shape;1129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30" name="Google Shape;1130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31" name="Google Shape;1131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32" name="Google Shape;1132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33" name="Google Shape;1133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34" name="Google Shape;1134;p284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35" name="Google Shape;1135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36" name="Google Shape;1136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37" name="Google Shape;1137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38" name="Google Shape;1138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39" name="Google Shape;1139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40" name="Google Shape;1140;p284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1" name="Google Shape;1141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2" name="Google Shape;1142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3" name="Google Shape;1143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44" name="Google Shape;1144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45" name="Google Shape;1145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46" name="Google Shape;1146;p284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7" name="Google Shape;1147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8" name="Google Shape;1148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9" name="Google Shape;1149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50" name="Google Shape;1150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51" name="Google Shape;1151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52" name="Google Shape;1152;p284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3" name="Google Shape;1153;p284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4" name="Google Shape;1154;p284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5" name="Google Shape;1155;p284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156" name="Google Shape;1156;p284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157" name="Google Shape;1157;p284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58" name="Google Shape;1158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59" name="Google Shape;1159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60" name="Google Shape;1160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61" name="Google Shape;1161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62" name="Google Shape;1162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63" name="Google Shape;1163;p284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64" name="Google Shape;1164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65" name="Google Shape;1165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66" name="Google Shape;1166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67" name="Google Shape;1167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68" name="Google Shape;1168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69" name="Google Shape;1169;p284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70" name="Google Shape;1170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1" name="Google Shape;1171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2" name="Google Shape;1172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3" name="Google Shape;1173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74" name="Google Shape;1174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75" name="Google Shape;1175;p284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76" name="Google Shape;1176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7" name="Google Shape;1177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8" name="Google Shape;1178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9" name="Google Shape;1179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80" name="Google Shape;1180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81" name="Google Shape;1181;p284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82" name="Google Shape;1182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83" name="Google Shape;1183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84" name="Google Shape;1184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85" name="Google Shape;1185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86" name="Google Shape;1186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87" name="Google Shape;1187;p284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88" name="Google Shape;1188;p284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89" name="Google Shape;1189;p284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0" name="Google Shape;1190;p284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1" name="Google Shape;1191;p284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8">
    <p:spTree>
      <p:nvGrpSpPr>
        <p:cNvPr id="1" name="Shape 1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3" name="Google Shape;1193;p28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94" name="Google Shape;1194;p28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5" name="Google Shape;1195;p28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96" name="Google Shape;1196;p285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197" name="Google Shape;1197;p285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98" name="Google Shape;1198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99" name="Google Shape;1199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00" name="Google Shape;1200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01" name="Google Shape;1201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02" name="Google Shape;1202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03" name="Google Shape;1203;p285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04" name="Google Shape;1204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05" name="Google Shape;1205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06" name="Google Shape;1206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07" name="Google Shape;1207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08" name="Google Shape;1208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09" name="Google Shape;1209;p285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10" name="Google Shape;1210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1" name="Google Shape;1211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2" name="Google Shape;1212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3" name="Google Shape;1213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14" name="Google Shape;1214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15" name="Google Shape;1215;p285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16" name="Google Shape;1216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7" name="Google Shape;1217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8" name="Google Shape;1218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9" name="Google Shape;1219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20" name="Google Shape;1220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21" name="Google Shape;1221;p285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2" name="Google Shape;1222;p285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3" name="Google Shape;1223;p285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4" name="Google Shape;1224;p285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225" name="Google Shape;1225;p285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226" name="Google Shape;1226;p285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27" name="Google Shape;1227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28" name="Google Shape;1228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29" name="Google Shape;1229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30" name="Google Shape;1230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31" name="Google Shape;1231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32" name="Google Shape;1232;p285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33" name="Google Shape;1233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34" name="Google Shape;1234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35" name="Google Shape;1235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36" name="Google Shape;1236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37" name="Google Shape;1237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38" name="Google Shape;1238;p285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39" name="Google Shape;1239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40" name="Google Shape;1240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1" name="Google Shape;1241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2" name="Google Shape;1242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3" name="Google Shape;1243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44" name="Google Shape;1244;p285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45" name="Google Shape;1245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46" name="Google Shape;1246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7" name="Google Shape;1247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8" name="Google Shape;1248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9" name="Google Shape;1249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50" name="Google Shape;1250;p285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51" name="Google Shape;1251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52" name="Google Shape;1252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53" name="Google Shape;1253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54" name="Google Shape;1254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55" name="Google Shape;1255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56" name="Google Shape;1256;p285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7" name="Google Shape;1257;p285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8" name="Google Shape;1258;p285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9" name="Google Shape;1259;p285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0" name="Google Shape;1260;p285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9">
    <p:spTree>
      <p:nvGrpSpPr>
        <p:cNvPr id="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2" name="Google Shape;1262;p28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63" name="Google Shape;1263;p28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4" name="Google Shape;1264;p28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65" name="Google Shape;1265;p286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266" name="Google Shape;1266;p286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67" name="Google Shape;1267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68" name="Google Shape;1268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69" name="Google Shape;1269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70" name="Google Shape;1270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71" name="Google Shape;1271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72" name="Google Shape;1272;p286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73" name="Google Shape;1273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74" name="Google Shape;1274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75" name="Google Shape;1275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76" name="Google Shape;1276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77" name="Google Shape;1277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78" name="Google Shape;1278;p286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79" name="Google Shape;1279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80" name="Google Shape;1280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1" name="Google Shape;1281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2" name="Google Shape;1282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3" name="Google Shape;1283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84" name="Google Shape;1284;p286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85" name="Google Shape;1285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86" name="Google Shape;1286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7" name="Google Shape;1287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8" name="Google Shape;1288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9" name="Google Shape;1289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90" name="Google Shape;1290;p286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91" name="Google Shape;1291;p286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92" name="Google Shape;1292;p286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93" name="Google Shape;1293;p286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294" name="Google Shape;1294;p286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295" name="Google Shape;1295;p286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96" name="Google Shape;1296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97" name="Google Shape;1297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98" name="Google Shape;1298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99" name="Google Shape;1299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00" name="Google Shape;1300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01" name="Google Shape;1301;p286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02" name="Google Shape;1302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03" name="Google Shape;1303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04" name="Google Shape;1304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05" name="Google Shape;1305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06" name="Google Shape;1306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07" name="Google Shape;1307;p286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08" name="Google Shape;1308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09" name="Google Shape;1309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10" name="Google Shape;1310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1" name="Google Shape;1311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2" name="Google Shape;1312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3" name="Google Shape;1313;p286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14" name="Google Shape;1314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15" name="Google Shape;1315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16" name="Google Shape;1316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7" name="Google Shape;1317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8" name="Google Shape;1318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9" name="Google Shape;1319;p286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20" name="Google Shape;1320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21" name="Google Shape;1321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22" name="Google Shape;1322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23" name="Google Shape;1323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24" name="Google Shape;1324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25" name="Google Shape;1325;p286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6" name="Google Shape;1326;p286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7" name="Google Shape;1327;p286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8" name="Google Shape;1328;p286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9" name="Google Shape;1329;p286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0">
    <p:spTree>
      <p:nvGrpSpPr>
        <p:cNvPr id="1" name="Shape 1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" name="Google Shape;1331;p28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32" name="Google Shape;1332;p28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3" name="Google Shape;1333;p28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34" name="Google Shape;1334;p287"/>
          <p:cNvGrpSpPr/>
          <p:nvPr/>
        </p:nvGrpSpPr>
        <p:grpSpPr>
          <a:xfrm>
            <a:off x="881517" y="3131028"/>
            <a:ext cx="7361989" cy="646462"/>
            <a:chOff x="881517" y="2219381"/>
            <a:chExt cx="7361989" cy="646462"/>
          </a:xfrm>
        </p:grpSpPr>
        <p:grpSp>
          <p:nvGrpSpPr>
            <p:cNvPr id="1335" name="Google Shape;1335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36" name="Google Shape;1336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37" name="Google Shape;1337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38" name="Google Shape;1338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39" name="Google Shape;1339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40" name="Google Shape;1340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41" name="Google Shape;1341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42" name="Google Shape;1342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43" name="Google Shape;1343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44" name="Google Shape;1344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45" name="Google Shape;1345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46" name="Google Shape;1346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47" name="Google Shape;1347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48" name="Google Shape;1348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49" name="Google Shape;1349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50" name="Google Shape;1350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1" name="Google Shape;1351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2" name="Google Shape;1352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3" name="Google Shape;1353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54" name="Google Shape;1354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55" name="Google Shape;1355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56" name="Google Shape;1356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7" name="Google Shape;1357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8" name="Google Shape;1358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9" name="Google Shape;1359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60" name="Google Shape;1360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61" name="Google Shape;1361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62" name="Google Shape;1362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63" name="Google Shape;1363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64" name="Google Shape;1364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65" name="Google Shape;1365;p287"/>
          <p:cNvSpPr txBox="1">
            <a:spLocks noGrp="1"/>
          </p:cNvSpPr>
          <p:nvPr>
            <p:ph type="body" idx="1"/>
          </p:nvPr>
        </p:nvSpPr>
        <p:spPr>
          <a:xfrm>
            <a:off x="223088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6" name="Google Shape;1366;p287"/>
          <p:cNvSpPr txBox="1">
            <a:spLocks noGrp="1"/>
          </p:cNvSpPr>
          <p:nvPr>
            <p:ph type="body" idx="2"/>
          </p:nvPr>
        </p:nvSpPr>
        <p:spPr>
          <a:xfrm>
            <a:off x="1964112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7" name="Google Shape;1367;p287"/>
          <p:cNvSpPr txBox="1">
            <a:spLocks noGrp="1"/>
          </p:cNvSpPr>
          <p:nvPr>
            <p:ph type="body" idx="3"/>
          </p:nvPr>
        </p:nvSpPr>
        <p:spPr>
          <a:xfrm>
            <a:off x="3705136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8" name="Google Shape;1368;p287"/>
          <p:cNvSpPr txBox="1">
            <a:spLocks noGrp="1"/>
          </p:cNvSpPr>
          <p:nvPr>
            <p:ph type="body" idx="4"/>
          </p:nvPr>
        </p:nvSpPr>
        <p:spPr>
          <a:xfrm>
            <a:off x="5446160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9" name="Google Shape;1369;p287"/>
          <p:cNvSpPr txBox="1">
            <a:spLocks noGrp="1"/>
          </p:cNvSpPr>
          <p:nvPr>
            <p:ph type="body" idx="5"/>
          </p:nvPr>
        </p:nvSpPr>
        <p:spPr>
          <a:xfrm>
            <a:off x="718718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70" name="Google Shape;1370;p287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371" name="Google Shape;1371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72" name="Google Shape;1372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73" name="Google Shape;1373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74" name="Google Shape;1374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75" name="Google Shape;1375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76" name="Google Shape;1376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77" name="Google Shape;1377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78" name="Google Shape;1378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79" name="Google Shape;1379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80" name="Google Shape;1380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81" name="Google Shape;1381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82" name="Google Shape;1382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83" name="Google Shape;1383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84" name="Google Shape;1384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85" name="Google Shape;1385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86" name="Google Shape;1386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87" name="Google Shape;1387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88" name="Google Shape;1388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89" name="Google Shape;1389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90" name="Google Shape;1390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1" name="Google Shape;1391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2" name="Google Shape;1392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3" name="Google Shape;1393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94" name="Google Shape;1394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95" name="Google Shape;1395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96" name="Google Shape;1396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7" name="Google Shape;1397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8" name="Google Shape;1398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9" name="Google Shape;1399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400" name="Google Shape;1400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01" name="Google Shape;1401;p287"/>
          <p:cNvSpPr txBox="1">
            <a:spLocks noGrp="1"/>
          </p:cNvSpPr>
          <p:nvPr>
            <p:ph type="body" idx="6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2" name="Google Shape;1402;p287"/>
          <p:cNvSpPr txBox="1">
            <a:spLocks noGrp="1"/>
          </p:cNvSpPr>
          <p:nvPr>
            <p:ph type="body" idx="7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3" name="Google Shape;1403;p287"/>
          <p:cNvSpPr txBox="1">
            <a:spLocks noGrp="1"/>
          </p:cNvSpPr>
          <p:nvPr>
            <p:ph type="body" idx="8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4" name="Google Shape;1404;p287"/>
          <p:cNvSpPr txBox="1">
            <a:spLocks noGrp="1"/>
          </p:cNvSpPr>
          <p:nvPr>
            <p:ph type="body" idx="9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5" name="Google Shape;1405;p287"/>
          <p:cNvSpPr txBox="1">
            <a:spLocks noGrp="1"/>
          </p:cNvSpPr>
          <p:nvPr>
            <p:ph type="body" idx="13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1">
    <p:spTree>
      <p:nvGrpSpPr>
        <p:cNvPr id="1" name="Shape 1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7" name="Google Shape;1407;p28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08" name="Google Shape;1408;p28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9" name="Google Shape;1409;p28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10" name="Google Shape;1410;p288"/>
          <p:cNvGrpSpPr/>
          <p:nvPr/>
        </p:nvGrpSpPr>
        <p:grpSpPr>
          <a:xfrm>
            <a:off x="2805107" y="1224889"/>
            <a:ext cx="3533786" cy="3185052"/>
            <a:chOff x="2801099" y="1114361"/>
            <a:chExt cx="3533786" cy="3185052"/>
          </a:xfrm>
        </p:grpSpPr>
        <p:grpSp>
          <p:nvGrpSpPr>
            <p:cNvPr id="1411" name="Google Shape;1411;p288"/>
            <p:cNvGrpSpPr/>
            <p:nvPr/>
          </p:nvGrpSpPr>
          <p:grpSpPr>
            <a:xfrm>
              <a:off x="2801099" y="1228944"/>
              <a:ext cx="3533786" cy="2955886"/>
              <a:chOff x="2801099" y="1066147"/>
              <a:chExt cx="3533786" cy="2955886"/>
            </a:xfrm>
          </p:grpSpPr>
          <p:grpSp>
            <p:nvGrpSpPr>
              <p:cNvPr id="1412" name="Google Shape;1412;p288"/>
              <p:cNvGrpSpPr/>
              <p:nvPr/>
            </p:nvGrpSpPr>
            <p:grpSpPr>
              <a:xfrm>
                <a:off x="6252959" y="1066147"/>
                <a:ext cx="81926" cy="2955886"/>
                <a:chOff x="6252959" y="1066147"/>
                <a:chExt cx="81926" cy="2955886"/>
              </a:xfrm>
            </p:grpSpPr>
            <p:sp>
              <p:nvSpPr>
                <p:cNvPr id="1413" name="Google Shape;1413;p288"/>
                <p:cNvSpPr/>
                <p:nvPr/>
              </p:nvSpPr>
              <p:spPr>
                <a:xfrm>
                  <a:off x="6252959" y="178463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4" name="Google Shape;1414;p288"/>
                <p:cNvSpPr/>
                <p:nvPr/>
              </p:nvSpPr>
              <p:spPr>
                <a:xfrm>
                  <a:off x="625295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5" name="Google Shape;1415;p288"/>
                <p:cNvSpPr/>
                <p:nvPr/>
              </p:nvSpPr>
              <p:spPr>
                <a:xfrm>
                  <a:off x="6252959" y="322161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6" name="Google Shape;1416;p288"/>
                <p:cNvSpPr/>
                <p:nvPr/>
              </p:nvSpPr>
              <p:spPr>
                <a:xfrm>
                  <a:off x="6252959" y="394010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7" name="Google Shape;1417;p288"/>
                <p:cNvSpPr/>
                <p:nvPr/>
              </p:nvSpPr>
              <p:spPr>
                <a:xfrm>
                  <a:off x="6252959" y="106614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grpSp>
            <p:nvGrpSpPr>
              <p:cNvPr id="1418" name="Google Shape;1418;p288"/>
              <p:cNvGrpSpPr/>
              <p:nvPr/>
            </p:nvGrpSpPr>
            <p:grpSpPr>
              <a:xfrm>
                <a:off x="2801099" y="1066147"/>
                <a:ext cx="81926" cy="2955886"/>
                <a:chOff x="2801099" y="1066147"/>
                <a:chExt cx="81926" cy="2955886"/>
              </a:xfrm>
            </p:grpSpPr>
            <p:sp>
              <p:nvSpPr>
                <p:cNvPr id="1419" name="Google Shape;1419;p288"/>
                <p:cNvSpPr/>
                <p:nvPr/>
              </p:nvSpPr>
              <p:spPr>
                <a:xfrm>
                  <a:off x="2801099" y="178463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0" name="Google Shape;1420;p288"/>
                <p:cNvSpPr/>
                <p:nvPr/>
              </p:nvSpPr>
              <p:spPr>
                <a:xfrm>
                  <a:off x="280109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1" name="Google Shape;1421;p288"/>
                <p:cNvSpPr/>
                <p:nvPr/>
              </p:nvSpPr>
              <p:spPr>
                <a:xfrm>
                  <a:off x="2801099" y="322161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2" name="Google Shape;1422;p288"/>
                <p:cNvSpPr/>
                <p:nvPr/>
              </p:nvSpPr>
              <p:spPr>
                <a:xfrm>
                  <a:off x="2801099" y="394010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3" name="Google Shape;1423;p288"/>
                <p:cNvSpPr/>
                <p:nvPr/>
              </p:nvSpPr>
              <p:spPr>
                <a:xfrm>
                  <a:off x="2801099" y="106614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</p:grpSp>
        <p:grpSp>
          <p:nvGrpSpPr>
            <p:cNvPr id="1424" name="Google Shape;1424;p288"/>
            <p:cNvGrpSpPr/>
            <p:nvPr/>
          </p:nvGrpSpPr>
          <p:grpSpPr>
            <a:xfrm>
              <a:off x="2975830" y="1114361"/>
              <a:ext cx="3184323" cy="3185052"/>
              <a:chOff x="2908735" y="1068601"/>
              <a:chExt cx="3326530" cy="3327292"/>
            </a:xfrm>
          </p:grpSpPr>
          <p:sp>
            <p:nvSpPr>
              <p:cNvPr id="1425" name="Google Shape;1425;p288"/>
              <p:cNvSpPr/>
              <p:nvPr/>
            </p:nvSpPr>
            <p:spPr>
              <a:xfrm>
                <a:off x="2908735" y="1068601"/>
                <a:ext cx="3326530" cy="3327292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3708" extrusionOk="0">
                    <a:moveTo>
                      <a:pt x="278" y="1350"/>
                    </a:moveTo>
                    <a:cubicBezTo>
                      <a:pt x="556" y="480"/>
                      <a:pt x="1487" y="0"/>
                      <a:pt x="2358" y="278"/>
                    </a:cubicBezTo>
                    <a:cubicBezTo>
                      <a:pt x="3228" y="556"/>
                      <a:pt x="3708" y="1487"/>
                      <a:pt x="3430" y="2358"/>
                    </a:cubicBezTo>
                    <a:cubicBezTo>
                      <a:pt x="3152" y="3228"/>
                      <a:pt x="2221" y="3708"/>
                      <a:pt x="1350" y="3430"/>
                    </a:cubicBezTo>
                    <a:cubicBezTo>
                      <a:pt x="480" y="3152"/>
                      <a:pt x="0" y="2221"/>
                      <a:pt x="278" y="1350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6" name="Google Shape;1426;p288"/>
              <p:cNvSpPr/>
              <p:nvPr/>
            </p:nvSpPr>
            <p:spPr>
              <a:xfrm>
                <a:off x="3510752" y="1490314"/>
                <a:ext cx="1060348" cy="1239954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1458" extrusionOk="0">
                    <a:moveTo>
                      <a:pt x="0" y="562"/>
                    </a:moveTo>
                    <a:cubicBezTo>
                      <a:pt x="1247" y="1458"/>
                      <a:pt x="1247" y="1458"/>
                      <a:pt x="1247" y="1458"/>
                    </a:cubicBezTo>
                    <a:cubicBezTo>
                      <a:pt x="765" y="0"/>
                      <a:pt x="765" y="0"/>
                      <a:pt x="765" y="0"/>
                    </a:cubicBezTo>
                    <a:cubicBezTo>
                      <a:pt x="462" y="101"/>
                      <a:pt x="191" y="297"/>
                      <a:pt x="0" y="56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7" name="Google Shape;1427;p288"/>
              <p:cNvSpPr/>
              <p:nvPr/>
            </p:nvSpPr>
            <p:spPr>
              <a:xfrm>
                <a:off x="3264202" y="1969019"/>
                <a:ext cx="1306180" cy="769168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4" extrusionOk="0">
                    <a:moveTo>
                      <a:pt x="74" y="428"/>
                    </a:moveTo>
                    <a:cubicBezTo>
                      <a:pt x="23" y="586"/>
                      <a:pt x="0" y="747"/>
                      <a:pt x="1" y="904"/>
                    </a:cubicBezTo>
                    <a:cubicBezTo>
                      <a:pt x="1536" y="896"/>
                      <a:pt x="1536" y="896"/>
                      <a:pt x="1536" y="896"/>
                    </a:cubicBezTo>
                    <a:cubicBezTo>
                      <a:pt x="290" y="0"/>
                      <a:pt x="290" y="0"/>
                      <a:pt x="290" y="0"/>
                    </a:cubicBezTo>
                    <a:cubicBezTo>
                      <a:pt x="198" y="128"/>
                      <a:pt x="124" y="271"/>
                      <a:pt x="74" y="42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8" name="Google Shape;1428;p288"/>
              <p:cNvSpPr/>
              <p:nvPr/>
            </p:nvSpPr>
            <p:spPr>
              <a:xfrm>
                <a:off x="3519391" y="2733867"/>
                <a:ext cx="1051711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1463" extrusionOk="0">
                    <a:moveTo>
                      <a:pt x="769" y="1463"/>
                    </a:moveTo>
                    <a:cubicBezTo>
                      <a:pt x="1237" y="0"/>
                      <a:pt x="1237" y="0"/>
                      <a:pt x="1237" y="0"/>
                    </a:cubicBezTo>
                    <a:cubicBezTo>
                      <a:pt x="0" y="908"/>
                      <a:pt x="0" y="908"/>
                      <a:pt x="0" y="908"/>
                    </a:cubicBezTo>
                    <a:cubicBezTo>
                      <a:pt x="185" y="1161"/>
                      <a:pt x="449" y="1361"/>
                      <a:pt x="769" y="146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9" name="Google Shape;1429;p288"/>
              <p:cNvSpPr/>
              <p:nvPr/>
            </p:nvSpPr>
            <p:spPr>
              <a:xfrm>
                <a:off x="4162942" y="1398533"/>
                <a:ext cx="806959" cy="1331734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66" extrusionOk="0">
                    <a:moveTo>
                      <a:pt x="0" y="108"/>
                    </a:moveTo>
                    <a:cubicBezTo>
                      <a:pt x="481" y="1566"/>
                      <a:pt x="481" y="1566"/>
                      <a:pt x="481" y="1566"/>
                    </a:cubicBezTo>
                    <a:cubicBezTo>
                      <a:pt x="949" y="102"/>
                      <a:pt x="949" y="102"/>
                      <a:pt x="949" y="102"/>
                    </a:cubicBezTo>
                    <a:cubicBezTo>
                      <a:pt x="628" y="0"/>
                      <a:pt x="298" y="10"/>
                      <a:pt x="0" y="10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0" name="Google Shape;1430;p288"/>
              <p:cNvSpPr/>
              <p:nvPr/>
            </p:nvSpPr>
            <p:spPr>
              <a:xfrm>
                <a:off x="3264202" y="2732066"/>
                <a:ext cx="1306180" cy="77312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9" extrusionOk="0">
                    <a:moveTo>
                      <a:pt x="298" y="909"/>
                    </a:moveTo>
                    <a:cubicBezTo>
                      <a:pt x="1536" y="0"/>
                      <a:pt x="1536" y="0"/>
                      <a:pt x="1536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3" y="335"/>
                      <a:pt x="110" y="651"/>
                      <a:pt x="298" y="90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1" name="Google Shape;1431;p288"/>
              <p:cNvSpPr/>
              <p:nvPr/>
            </p:nvSpPr>
            <p:spPr>
              <a:xfrm>
                <a:off x="4574699" y="1958941"/>
                <a:ext cx="1306180" cy="77240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8" extrusionOk="0">
                    <a:moveTo>
                      <a:pt x="1237" y="0"/>
                    </a:moveTo>
                    <a:cubicBezTo>
                      <a:pt x="0" y="908"/>
                      <a:pt x="0" y="908"/>
                      <a:pt x="0" y="908"/>
                    </a:cubicBezTo>
                    <a:cubicBezTo>
                      <a:pt x="1536" y="902"/>
                      <a:pt x="1536" y="902"/>
                      <a:pt x="1536" y="902"/>
                    </a:cubicBezTo>
                    <a:cubicBezTo>
                      <a:pt x="1533" y="575"/>
                      <a:pt x="1427" y="259"/>
                      <a:pt x="12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2" name="Google Shape;1432;p288"/>
              <p:cNvSpPr/>
              <p:nvPr/>
            </p:nvSpPr>
            <p:spPr>
              <a:xfrm>
                <a:off x="4574699" y="2727029"/>
                <a:ext cx="1306900" cy="768806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904" extrusionOk="0">
                    <a:moveTo>
                      <a:pt x="1462" y="474"/>
                    </a:moveTo>
                    <a:cubicBezTo>
                      <a:pt x="1513" y="316"/>
                      <a:pt x="1537" y="157"/>
                      <a:pt x="1536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247" y="904"/>
                      <a:pt x="1247" y="904"/>
                      <a:pt x="1247" y="904"/>
                    </a:cubicBezTo>
                    <a:cubicBezTo>
                      <a:pt x="1339" y="776"/>
                      <a:pt x="1412" y="631"/>
                      <a:pt x="1462" y="47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3" name="Google Shape;1433;p288"/>
              <p:cNvSpPr/>
              <p:nvPr/>
            </p:nvSpPr>
            <p:spPr>
              <a:xfrm>
                <a:off x="4572900" y="1485996"/>
                <a:ext cx="1052790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1463" extrusionOk="0">
                    <a:moveTo>
                      <a:pt x="468" y="0"/>
                    </a:moveTo>
                    <a:cubicBezTo>
                      <a:pt x="0" y="1463"/>
                      <a:pt x="0" y="1463"/>
                      <a:pt x="0" y="1463"/>
                    </a:cubicBezTo>
                    <a:cubicBezTo>
                      <a:pt x="1238" y="555"/>
                      <a:pt x="1238" y="555"/>
                      <a:pt x="1238" y="555"/>
                    </a:cubicBezTo>
                    <a:cubicBezTo>
                      <a:pt x="1053" y="302"/>
                      <a:pt x="790" y="103"/>
                      <a:pt x="4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4" name="Google Shape;1434;p288"/>
              <p:cNvSpPr/>
              <p:nvPr/>
            </p:nvSpPr>
            <p:spPr>
              <a:xfrm>
                <a:off x="4574699" y="2733147"/>
                <a:ext cx="1059268" cy="1240673"/>
              </a:xfrm>
              <a:custGeom>
                <a:avLst/>
                <a:gdLst/>
                <a:ahLst/>
                <a:cxnLst/>
                <a:rect l="l" t="t" r="r" b="b"/>
                <a:pathLst>
                  <a:path w="1246" h="1459" extrusionOk="0">
                    <a:moveTo>
                      <a:pt x="1246" y="897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480" y="1459"/>
                      <a:pt x="480" y="1459"/>
                      <a:pt x="480" y="1459"/>
                    </a:cubicBezTo>
                    <a:cubicBezTo>
                      <a:pt x="784" y="1358"/>
                      <a:pt x="1055" y="1162"/>
                      <a:pt x="1246" y="89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5" name="Google Shape;1435;p288"/>
              <p:cNvSpPr/>
              <p:nvPr/>
            </p:nvSpPr>
            <p:spPr>
              <a:xfrm>
                <a:off x="4174099" y="2733867"/>
                <a:ext cx="807679" cy="1332815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67" extrusionOk="0">
                    <a:moveTo>
                      <a:pt x="950" y="1458"/>
                    </a:moveTo>
                    <a:cubicBezTo>
                      <a:pt x="468" y="0"/>
                      <a:pt x="468" y="0"/>
                      <a:pt x="468" y="0"/>
                    </a:cubicBezTo>
                    <a:cubicBezTo>
                      <a:pt x="0" y="1464"/>
                      <a:pt x="0" y="1464"/>
                      <a:pt x="0" y="1464"/>
                    </a:cubicBezTo>
                    <a:cubicBezTo>
                      <a:pt x="322" y="1567"/>
                      <a:pt x="652" y="1556"/>
                      <a:pt x="950" y="145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6" name="Google Shape;1436;p288"/>
              <p:cNvSpPr/>
              <p:nvPr/>
            </p:nvSpPr>
            <p:spPr>
              <a:xfrm>
                <a:off x="4369541" y="1554021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7" name="Google Shape;1437;p288"/>
              <p:cNvSpPr/>
              <p:nvPr/>
            </p:nvSpPr>
            <p:spPr>
              <a:xfrm>
                <a:off x="3770260" y="1712390"/>
                <a:ext cx="459988" cy="45926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3" y="130"/>
                    </a:moveTo>
                    <a:cubicBezTo>
                      <a:pt x="541" y="236"/>
                      <a:pt x="517" y="386"/>
                      <a:pt x="411" y="463"/>
                    </a:cubicBezTo>
                    <a:cubicBezTo>
                      <a:pt x="304" y="540"/>
                      <a:pt x="155" y="517"/>
                      <a:pt x="78" y="410"/>
                    </a:cubicBezTo>
                    <a:cubicBezTo>
                      <a:pt x="0" y="304"/>
                      <a:pt x="24" y="155"/>
                      <a:pt x="130" y="77"/>
                    </a:cubicBezTo>
                    <a:cubicBezTo>
                      <a:pt x="237" y="0"/>
                      <a:pt x="386" y="23"/>
                      <a:pt x="463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8" name="Google Shape;1438;p288"/>
              <p:cNvSpPr/>
              <p:nvPr/>
            </p:nvSpPr>
            <p:spPr>
              <a:xfrm>
                <a:off x="3418969" y="220045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1"/>
                    </a:moveTo>
                    <a:cubicBezTo>
                      <a:pt x="466" y="81"/>
                      <a:pt x="535" y="216"/>
                      <a:pt x="494" y="341"/>
                    </a:cubicBezTo>
                    <a:cubicBezTo>
                      <a:pt x="453" y="466"/>
                      <a:pt x="319" y="535"/>
                      <a:pt x="193" y="494"/>
                    </a:cubicBezTo>
                    <a:cubicBezTo>
                      <a:pt x="68" y="454"/>
                      <a:pt x="0" y="319"/>
                      <a:pt x="40" y="194"/>
                    </a:cubicBezTo>
                    <a:cubicBezTo>
                      <a:pt x="81" y="69"/>
                      <a:pt x="215" y="0"/>
                      <a:pt x="341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9" name="Google Shape;1439;p288"/>
              <p:cNvSpPr/>
              <p:nvPr/>
            </p:nvSpPr>
            <p:spPr>
              <a:xfrm>
                <a:off x="3417170" y="2801893"/>
                <a:ext cx="454949" cy="45494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194" y="41"/>
                    </a:moveTo>
                    <a:cubicBezTo>
                      <a:pt x="319" y="0"/>
                      <a:pt x="454" y="69"/>
                      <a:pt x="495" y="194"/>
                    </a:cubicBezTo>
                    <a:cubicBezTo>
                      <a:pt x="535" y="319"/>
                      <a:pt x="467" y="454"/>
                      <a:pt x="342" y="494"/>
                    </a:cubicBezTo>
                    <a:cubicBezTo>
                      <a:pt x="216" y="535"/>
                      <a:pt x="82" y="467"/>
                      <a:pt x="41" y="341"/>
                    </a:cubicBezTo>
                    <a:cubicBezTo>
                      <a:pt x="0" y="216"/>
                      <a:pt x="69" y="82"/>
                      <a:pt x="194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0" name="Google Shape;1440;p288"/>
              <p:cNvSpPr/>
              <p:nvPr/>
            </p:nvSpPr>
            <p:spPr>
              <a:xfrm>
                <a:off x="3767740" y="3286717"/>
                <a:ext cx="459988" cy="46034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130"/>
                    </a:moveTo>
                    <a:cubicBezTo>
                      <a:pt x="155" y="24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1"/>
                    </a:cubicBezTo>
                    <a:cubicBezTo>
                      <a:pt x="386" y="517"/>
                      <a:pt x="237" y="541"/>
                      <a:pt x="131" y="463"/>
                    </a:cubicBezTo>
                    <a:cubicBezTo>
                      <a:pt x="24" y="386"/>
                      <a:pt x="0" y="237"/>
                      <a:pt x="78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1" name="Google Shape;1441;p288"/>
              <p:cNvSpPr/>
              <p:nvPr/>
            </p:nvSpPr>
            <p:spPr>
              <a:xfrm>
                <a:off x="4366301" y="3500155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2" name="Google Shape;1442;p288"/>
              <p:cNvSpPr/>
              <p:nvPr/>
            </p:nvSpPr>
            <p:spPr>
              <a:xfrm>
                <a:off x="4911233" y="3288516"/>
                <a:ext cx="459988" cy="45998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411"/>
                    </a:moveTo>
                    <a:cubicBezTo>
                      <a:pt x="0" y="304"/>
                      <a:pt x="24" y="155"/>
                      <a:pt x="131" y="78"/>
                    </a:cubicBezTo>
                    <a:cubicBezTo>
                      <a:pt x="237" y="0"/>
                      <a:pt x="386" y="24"/>
                      <a:pt x="464" y="130"/>
                    </a:cubicBezTo>
                    <a:cubicBezTo>
                      <a:pt x="541" y="237"/>
                      <a:pt x="517" y="386"/>
                      <a:pt x="411" y="463"/>
                    </a:cubicBezTo>
                    <a:cubicBezTo>
                      <a:pt x="304" y="541"/>
                      <a:pt x="155" y="517"/>
                      <a:pt x="78" y="41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3" name="Google Shape;1443;p288"/>
              <p:cNvSpPr/>
              <p:nvPr/>
            </p:nvSpPr>
            <p:spPr>
              <a:xfrm>
                <a:off x="5268641" y="2805132"/>
                <a:ext cx="454949" cy="45422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4" extrusionOk="0">
                    <a:moveTo>
                      <a:pt x="194" y="494"/>
                    </a:moveTo>
                    <a:cubicBezTo>
                      <a:pt x="68" y="453"/>
                      <a:pt x="0" y="319"/>
                      <a:pt x="41" y="193"/>
                    </a:cubicBezTo>
                    <a:cubicBezTo>
                      <a:pt x="81" y="68"/>
                      <a:pt x="216" y="0"/>
                      <a:pt x="341" y="40"/>
                    </a:cubicBezTo>
                    <a:cubicBezTo>
                      <a:pt x="466" y="81"/>
                      <a:pt x="535" y="215"/>
                      <a:pt x="494" y="341"/>
                    </a:cubicBezTo>
                    <a:cubicBezTo>
                      <a:pt x="453" y="466"/>
                      <a:pt x="319" y="534"/>
                      <a:pt x="194" y="49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4" name="Google Shape;1444;p288"/>
              <p:cNvSpPr/>
              <p:nvPr/>
            </p:nvSpPr>
            <p:spPr>
              <a:xfrm>
                <a:off x="5269360" y="220297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95"/>
                    </a:moveTo>
                    <a:cubicBezTo>
                      <a:pt x="216" y="535"/>
                      <a:pt x="81" y="467"/>
                      <a:pt x="41" y="342"/>
                    </a:cubicBezTo>
                    <a:cubicBezTo>
                      <a:pt x="0" y="216"/>
                      <a:pt x="68" y="82"/>
                      <a:pt x="194" y="41"/>
                    </a:cubicBezTo>
                    <a:cubicBezTo>
                      <a:pt x="319" y="0"/>
                      <a:pt x="454" y="69"/>
                      <a:pt x="494" y="194"/>
                    </a:cubicBezTo>
                    <a:cubicBezTo>
                      <a:pt x="535" y="319"/>
                      <a:pt x="466" y="454"/>
                      <a:pt x="341" y="49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5" name="Google Shape;1445;p288"/>
              <p:cNvSpPr/>
              <p:nvPr/>
            </p:nvSpPr>
            <p:spPr>
              <a:xfrm>
                <a:off x="4913752" y="1713829"/>
                <a:ext cx="460348" cy="45962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4" y="410"/>
                    </a:moveTo>
                    <a:cubicBezTo>
                      <a:pt x="386" y="517"/>
                      <a:pt x="237" y="540"/>
                      <a:pt x="131" y="463"/>
                    </a:cubicBezTo>
                    <a:cubicBezTo>
                      <a:pt x="24" y="386"/>
                      <a:pt x="0" y="236"/>
                      <a:pt x="78" y="130"/>
                    </a:cubicBezTo>
                    <a:cubicBezTo>
                      <a:pt x="155" y="23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6" name="Google Shape;1446;p288"/>
              <p:cNvSpPr/>
              <p:nvPr/>
            </p:nvSpPr>
            <p:spPr>
              <a:xfrm>
                <a:off x="3910179" y="2033807"/>
                <a:ext cx="1323643" cy="1396880"/>
              </a:xfrm>
              <a:custGeom>
                <a:avLst/>
                <a:gdLst/>
                <a:ahLst/>
                <a:cxnLst/>
                <a:rect l="l" t="t" r="r" b="b"/>
                <a:pathLst>
                  <a:path w="1790" h="1889" extrusionOk="0">
                    <a:moveTo>
                      <a:pt x="1668" y="1066"/>
                    </a:moveTo>
                    <a:cubicBezTo>
                      <a:pt x="1678" y="1029"/>
                      <a:pt x="1678" y="991"/>
                      <a:pt x="1678" y="954"/>
                    </a:cubicBezTo>
                    <a:cubicBezTo>
                      <a:pt x="1678" y="917"/>
                      <a:pt x="1678" y="880"/>
                      <a:pt x="1668" y="841"/>
                    </a:cubicBezTo>
                    <a:cubicBezTo>
                      <a:pt x="1790" y="664"/>
                      <a:pt x="1790" y="664"/>
                      <a:pt x="1790" y="664"/>
                    </a:cubicBezTo>
                    <a:cubicBezTo>
                      <a:pt x="1584" y="580"/>
                      <a:pt x="1584" y="580"/>
                      <a:pt x="1584" y="580"/>
                    </a:cubicBezTo>
                    <a:cubicBezTo>
                      <a:pt x="1556" y="523"/>
                      <a:pt x="1510" y="458"/>
                      <a:pt x="1464" y="412"/>
                    </a:cubicBezTo>
                    <a:cubicBezTo>
                      <a:pt x="1454" y="187"/>
                      <a:pt x="1454" y="187"/>
                      <a:pt x="1454" y="187"/>
                    </a:cubicBezTo>
                    <a:cubicBezTo>
                      <a:pt x="1240" y="243"/>
                      <a:pt x="1240" y="243"/>
                      <a:pt x="1240" y="243"/>
                    </a:cubicBezTo>
                    <a:cubicBezTo>
                      <a:pt x="1175" y="214"/>
                      <a:pt x="1109" y="187"/>
                      <a:pt x="1044" y="177"/>
                    </a:cubicBezTo>
                    <a:cubicBezTo>
                      <a:pt x="895" y="0"/>
                      <a:pt x="895" y="0"/>
                      <a:pt x="895" y="0"/>
                    </a:cubicBezTo>
                    <a:cubicBezTo>
                      <a:pt x="765" y="177"/>
                      <a:pt x="765" y="177"/>
                      <a:pt x="765" y="177"/>
                    </a:cubicBezTo>
                    <a:cubicBezTo>
                      <a:pt x="689" y="187"/>
                      <a:pt x="625" y="206"/>
                      <a:pt x="569" y="243"/>
                    </a:cubicBezTo>
                    <a:cubicBezTo>
                      <a:pt x="345" y="177"/>
                      <a:pt x="345" y="177"/>
                      <a:pt x="345" y="177"/>
                    </a:cubicBezTo>
                    <a:cubicBezTo>
                      <a:pt x="335" y="402"/>
                      <a:pt x="335" y="402"/>
                      <a:pt x="335" y="402"/>
                    </a:cubicBezTo>
                    <a:cubicBezTo>
                      <a:pt x="290" y="449"/>
                      <a:pt x="242" y="505"/>
                      <a:pt x="214" y="571"/>
                    </a:cubicBezTo>
                    <a:cubicBezTo>
                      <a:pt x="0" y="645"/>
                      <a:pt x="0" y="645"/>
                      <a:pt x="0" y="645"/>
                    </a:cubicBezTo>
                    <a:cubicBezTo>
                      <a:pt x="122" y="832"/>
                      <a:pt x="122" y="832"/>
                      <a:pt x="122" y="832"/>
                    </a:cubicBezTo>
                    <a:cubicBezTo>
                      <a:pt x="113" y="870"/>
                      <a:pt x="113" y="907"/>
                      <a:pt x="113" y="954"/>
                    </a:cubicBezTo>
                    <a:cubicBezTo>
                      <a:pt x="113" y="981"/>
                      <a:pt x="113" y="1010"/>
                      <a:pt x="122" y="1047"/>
                    </a:cubicBezTo>
                    <a:cubicBezTo>
                      <a:pt x="0" y="1226"/>
                      <a:pt x="0" y="1226"/>
                      <a:pt x="0" y="1226"/>
                    </a:cubicBezTo>
                    <a:cubicBezTo>
                      <a:pt x="195" y="1309"/>
                      <a:pt x="195" y="1309"/>
                      <a:pt x="195" y="1309"/>
                    </a:cubicBezTo>
                    <a:cubicBezTo>
                      <a:pt x="232" y="1375"/>
                      <a:pt x="271" y="1430"/>
                      <a:pt x="327" y="1488"/>
                    </a:cubicBezTo>
                    <a:cubicBezTo>
                      <a:pt x="335" y="1702"/>
                      <a:pt x="335" y="1702"/>
                      <a:pt x="335" y="1702"/>
                    </a:cubicBezTo>
                    <a:cubicBezTo>
                      <a:pt x="530" y="1647"/>
                      <a:pt x="530" y="1647"/>
                      <a:pt x="530" y="1647"/>
                    </a:cubicBezTo>
                    <a:cubicBezTo>
                      <a:pt x="606" y="1684"/>
                      <a:pt x="680" y="1711"/>
                      <a:pt x="755" y="1721"/>
                    </a:cubicBezTo>
                    <a:cubicBezTo>
                      <a:pt x="886" y="1889"/>
                      <a:pt x="886" y="1889"/>
                      <a:pt x="886" y="1889"/>
                    </a:cubicBezTo>
                    <a:cubicBezTo>
                      <a:pt x="1016" y="1729"/>
                      <a:pt x="1016" y="1729"/>
                      <a:pt x="1016" y="1729"/>
                    </a:cubicBezTo>
                    <a:cubicBezTo>
                      <a:pt x="1090" y="1711"/>
                      <a:pt x="1166" y="1692"/>
                      <a:pt x="1240" y="1655"/>
                    </a:cubicBezTo>
                    <a:cubicBezTo>
                      <a:pt x="1435" y="1711"/>
                      <a:pt x="1435" y="1711"/>
                      <a:pt x="1435" y="1711"/>
                    </a:cubicBezTo>
                    <a:cubicBezTo>
                      <a:pt x="1444" y="1506"/>
                      <a:pt x="1444" y="1506"/>
                      <a:pt x="1444" y="1506"/>
                    </a:cubicBezTo>
                    <a:cubicBezTo>
                      <a:pt x="1501" y="1449"/>
                      <a:pt x="1547" y="1385"/>
                      <a:pt x="1584" y="1319"/>
                    </a:cubicBezTo>
                    <a:cubicBezTo>
                      <a:pt x="1781" y="1244"/>
                      <a:pt x="1781" y="1244"/>
                      <a:pt x="1781" y="1244"/>
                    </a:cubicBezTo>
                    <a:cubicBezTo>
                      <a:pt x="1668" y="1066"/>
                      <a:pt x="1668" y="1066"/>
                      <a:pt x="1668" y="106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812800" sx="116000" sy="116000" algn="ctr" rotWithShape="0">
                  <a:srgbClr val="000000">
                    <a:alpha val="15294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7" name="Google Shape;1447;p288"/>
              <p:cNvSpPr/>
              <p:nvPr/>
            </p:nvSpPr>
            <p:spPr>
              <a:xfrm>
                <a:off x="4432491" y="2254751"/>
                <a:ext cx="270442" cy="53653"/>
              </a:xfrm>
              <a:custGeom>
                <a:avLst/>
                <a:gdLst/>
                <a:ahLst/>
                <a:cxnLst/>
                <a:rect l="l" t="t" r="r" b="b"/>
                <a:pathLst>
                  <a:path w="947" h="188" extrusionOk="0">
                    <a:moveTo>
                      <a:pt x="490" y="0"/>
                    </a:moveTo>
                    <a:cubicBezTo>
                      <a:pt x="323" y="0"/>
                      <a:pt x="158" y="25"/>
                      <a:pt x="0" y="73"/>
                    </a:cubicBezTo>
                    <a:cubicBezTo>
                      <a:pt x="13" y="114"/>
                      <a:pt x="26" y="152"/>
                      <a:pt x="38" y="188"/>
                    </a:cubicBezTo>
                    <a:cubicBezTo>
                      <a:pt x="181" y="146"/>
                      <a:pt x="332" y="122"/>
                      <a:pt x="488" y="122"/>
                    </a:cubicBezTo>
                    <a:cubicBezTo>
                      <a:pt x="634" y="122"/>
                      <a:pt x="777" y="143"/>
                      <a:pt x="911" y="181"/>
                    </a:cubicBezTo>
                    <a:cubicBezTo>
                      <a:pt x="947" y="65"/>
                      <a:pt x="947" y="65"/>
                      <a:pt x="947" y="65"/>
                    </a:cubicBezTo>
                    <a:cubicBezTo>
                      <a:pt x="800" y="21"/>
                      <a:pt x="646" y="0"/>
                      <a:pt x="490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8" name="Google Shape;1448;p288"/>
              <p:cNvSpPr/>
              <p:nvPr/>
            </p:nvSpPr>
            <p:spPr>
              <a:xfrm>
                <a:off x="4717797" y="2279886"/>
                <a:ext cx="228872" cy="178723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26" extrusionOk="0">
                    <a:moveTo>
                      <a:pt x="40" y="0"/>
                    </a:moveTo>
                    <a:cubicBezTo>
                      <a:pt x="26" y="42"/>
                      <a:pt x="13" y="83"/>
                      <a:pt x="0" y="121"/>
                    </a:cubicBezTo>
                    <a:cubicBezTo>
                      <a:pt x="281" y="220"/>
                      <a:pt x="526" y="397"/>
                      <a:pt x="707" y="626"/>
                    </a:cubicBezTo>
                    <a:cubicBezTo>
                      <a:pt x="802" y="556"/>
                      <a:pt x="802" y="556"/>
                      <a:pt x="802" y="556"/>
                    </a:cubicBezTo>
                    <a:cubicBezTo>
                      <a:pt x="607" y="301"/>
                      <a:pt x="336" y="105"/>
                      <a:pt x="40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9" name="Google Shape;1449;p288"/>
              <p:cNvSpPr/>
              <p:nvPr/>
            </p:nvSpPr>
            <p:spPr>
              <a:xfrm>
                <a:off x="4191056" y="2282423"/>
                <a:ext cx="228631" cy="18126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635" extrusionOk="0">
                    <a:moveTo>
                      <a:pt x="763" y="0"/>
                    </a:moveTo>
                    <a:cubicBezTo>
                      <a:pt x="458" y="109"/>
                      <a:pt x="196" y="304"/>
                      <a:pt x="0" y="564"/>
                    </a:cubicBezTo>
                    <a:cubicBezTo>
                      <a:pt x="35" y="588"/>
                      <a:pt x="68" y="613"/>
                      <a:pt x="99" y="635"/>
                    </a:cubicBezTo>
                    <a:cubicBezTo>
                      <a:pt x="279" y="401"/>
                      <a:pt x="521" y="220"/>
                      <a:pt x="801" y="118"/>
                    </a:cubicBezTo>
                    <a:cubicBezTo>
                      <a:pt x="763" y="0"/>
                      <a:pt x="763" y="0"/>
                      <a:pt x="763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0" name="Google Shape;1450;p288"/>
              <p:cNvSpPr/>
              <p:nvPr/>
            </p:nvSpPr>
            <p:spPr>
              <a:xfrm>
                <a:off x="4935550" y="2459939"/>
                <a:ext cx="113712" cy="256665"/>
              </a:xfrm>
              <a:custGeom>
                <a:avLst/>
                <a:gdLst/>
                <a:ahLst/>
                <a:cxnLst/>
                <a:rect l="l" t="t" r="r" b="b"/>
                <a:pathLst>
                  <a:path w="398" h="899" extrusionOk="0">
                    <a:moveTo>
                      <a:pt x="97" y="0"/>
                    </a:moveTo>
                    <a:cubicBezTo>
                      <a:pt x="0" y="71"/>
                      <a:pt x="0" y="71"/>
                      <a:pt x="0" y="71"/>
                    </a:cubicBezTo>
                    <a:cubicBezTo>
                      <a:pt x="165" y="308"/>
                      <a:pt x="265" y="592"/>
                      <a:pt x="275" y="899"/>
                    </a:cubicBezTo>
                    <a:cubicBezTo>
                      <a:pt x="398" y="898"/>
                      <a:pt x="398" y="898"/>
                      <a:pt x="398" y="898"/>
                    </a:cubicBezTo>
                    <a:cubicBezTo>
                      <a:pt x="384" y="573"/>
                      <a:pt x="278" y="257"/>
                      <a:pt x="97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1" name="Google Shape;1451;p288"/>
              <p:cNvSpPr/>
              <p:nvPr/>
            </p:nvSpPr>
            <p:spPr>
              <a:xfrm>
                <a:off x="4094739" y="2461992"/>
                <a:ext cx="109965" cy="261860"/>
              </a:xfrm>
              <a:custGeom>
                <a:avLst/>
                <a:gdLst/>
                <a:ahLst/>
                <a:cxnLst/>
                <a:rect l="l" t="t" r="r" b="b"/>
                <a:pathLst>
                  <a:path w="385" h="917" extrusionOk="0">
                    <a:moveTo>
                      <a:pt x="281" y="0"/>
                    </a:moveTo>
                    <a:cubicBezTo>
                      <a:pt x="199" y="127"/>
                      <a:pt x="130" y="272"/>
                      <a:pt x="73" y="433"/>
                    </a:cubicBezTo>
                    <a:cubicBezTo>
                      <a:pt x="27" y="574"/>
                      <a:pt x="2" y="738"/>
                      <a:pt x="0" y="917"/>
                    </a:cubicBezTo>
                    <a:cubicBezTo>
                      <a:pt x="41" y="917"/>
                      <a:pt x="80" y="917"/>
                      <a:pt x="119" y="917"/>
                    </a:cubicBezTo>
                    <a:cubicBezTo>
                      <a:pt x="125" y="605"/>
                      <a:pt x="223" y="317"/>
                      <a:pt x="385" y="77"/>
                    </a:cubicBezTo>
                    <a:cubicBezTo>
                      <a:pt x="281" y="0"/>
                      <a:pt x="281" y="0"/>
                      <a:pt x="281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2" name="Google Shape;1452;p288"/>
              <p:cNvSpPr/>
              <p:nvPr/>
            </p:nvSpPr>
            <p:spPr>
              <a:xfrm>
                <a:off x="4938447" y="2741738"/>
                <a:ext cx="110811" cy="258478"/>
              </a:xfrm>
              <a:custGeom>
                <a:avLst/>
                <a:gdLst/>
                <a:ahLst/>
                <a:cxnLst/>
                <a:rect l="l" t="t" r="r" b="b"/>
                <a:pathLst>
                  <a:path w="388" h="905" extrusionOk="0">
                    <a:moveTo>
                      <a:pt x="388" y="0"/>
                    </a:moveTo>
                    <a:cubicBezTo>
                      <a:pt x="266" y="0"/>
                      <a:pt x="266" y="0"/>
                      <a:pt x="266" y="0"/>
                    </a:cubicBezTo>
                    <a:cubicBezTo>
                      <a:pt x="260" y="309"/>
                      <a:pt x="163" y="597"/>
                      <a:pt x="0" y="836"/>
                    </a:cubicBezTo>
                    <a:cubicBezTo>
                      <a:pt x="96" y="905"/>
                      <a:pt x="96" y="905"/>
                      <a:pt x="96" y="905"/>
                    </a:cubicBezTo>
                    <a:cubicBezTo>
                      <a:pt x="174" y="787"/>
                      <a:pt x="258" y="642"/>
                      <a:pt x="305" y="465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56" y="320"/>
                      <a:pt x="384" y="157"/>
                      <a:pt x="388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3" name="Google Shape;1453;p288"/>
              <p:cNvSpPr/>
              <p:nvPr/>
            </p:nvSpPr>
            <p:spPr>
              <a:xfrm>
                <a:off x="4094742" y="2747174"/>
                <a:ext cx="113108" cy="259322"/>
              </a:xfrm>
              <a:custGeom>
                <a:avLst/>
                <a:gdLst/>
                <a:ahLst/>
                <a:cxnLst/>
                <a:rect l="l" t="t" r="r" b="b"/>
                <a:pathLst>
                  <a:path w="396" h="908" extrusionOk="0">
                    <a:moveTo>
                      <a:pt x="119" y="0"/>
                    </a:moveTo>
                    <a:cubicBezTo>
                      <a:pt x="119" y="0"/>
                      <a:pt x="119" y="0"/>
                      <a:pt x="119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5" y="326"/>
                      <a:pt x="108" y="639"/>
                      <a:pt x="298" y="908"/>
                    </a:cubicBezTo>
                    <a:cubicBezTo>
                      <a:pt x="332" y="882"/>
                      <a:pt x="365" y="858"/>
                      <a:pt x="396" y="835"/>
                    </a:cubicBezTo>
                    <a:cubicBezTo>
                      <a:pt x="231" y="597"/>
                      <a:pt x="129" y="310"/>
                      <a:pt x="119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4" name="Google Shape;1454;p288"/>
              <p:cNvSpPr/>
              <p:nvPr/>
            </p:nvSpPr>
            <p:spPr>
              <a:xfrm>
                <a:off x="4720940" y="3001909"/>
                <a:ext cx="227785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798" h="628" extrusionOk="0">
                    <a:moveTo>
                      <a:pt x="708" y="0"/>
                    </a:moveTo>
                    <a:cubicBezTo>
                      <a:pt x="529" y="235"/>
                      <a:pt x="283" y="417"/>
                      <a:pt x="0" y="518"/>
                    </a:cubicBezTo>
                    <a:cubicBezTo>
                      <a:pt x="35" y="628"/>
                      <a:pt x="35" y="628"/>
                      <a:pt x="35" y="628"/>
                    </a:cubicBezTo>
                    <a:cubicBezTo>
                      <a:pt x="348" y="516"/>
                      <a:pt x="617" y="318"/>
                      <a:pt x="798" y="66"/>
                    </a:cubicBezTo>
                    <a:cubicBezTo>
                      <a:pt x="767" y="42"/>
                      <a:pt x="738" y="21"/>
                      <a:pt x="708" y="0"/>
                    </a:cubicBezTo>
                    <a:cubicBezTo>
                      <a:pt x="708" y="0"/>
                      <a:pt x="708" y="0"/>
                      <a:pt x="708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5" name="Google Shape;1455;p288"/>
              <p:cNvSpPr/>
              <p:nvPr/>
            </p:nvSpPr>
            <p:spPr>
              <a:xfrm>
                <a:off x="4193596" y="3003842"/>
                <a:ext cx="231288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810" h="628" extrusionOk="0">
                    <a:moveTo>
                      <a:pt x="98" y="0"/>
                    </a:moveTo>
                    <a:cubicBezTo>
                      <a:pt x="98" y="0"/>
                      <a:pt x="98" y="0"/>
                      <a:pt x="98" y="0"/>
                    </a:cubicBezTo>
                    <a:cubicBezTo>
                      <a:pt x="0" y="73"/>
                      <a:pt x="0" y="73"/>
                      <a:pt x="0" y="73"/>
                    </a:cubicBezTo>
                    <a:cubicBezTo>
                      <a:pt x="200" y="329"/>
                      <a:pt x="467" y="520"/>
                      <a:pt x="773" y="628"/>
                    </a:cubicBezTo>
                    <a:cubicBezTo>
                      <a:pt x="786" y="587"/>
                      <a:pt x="799" y="550"/>
                      <a:pt x="810" y="514"/>
                    </a:cubicBezTo>
                    <a:cubicBezTo>
                      <a:pt x="526" y="414"/>
                      <a:pt x="280" y="234"/>
                      <a:pt x="98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6" name="Google Shape;1456;p288"/>
              <p:cNvSpPr/>
              <p:nvPr/>
            </p:nvSpPr>
            <p:spPr>
              <a:xfrm>
                <a:off x="4437686" y="3157542"/>
                <a:ext cx="269837" cy="52203"/>
              </a:xfrm>
              <a:custGeom>
                <a:avLst/>
                <a:gdLst/>
                <a:ahLst/>
                <a:cxnLst/>
                <a:rect l="l" t="t" r="r" b="b"/>
                <a:pathLst>
                  <a:path w="945" h="183" extrusionOk="0">
                    <a:moveTo>
                      <a:pt x="908" y="0"/>
                    </a:moveTo>
                    <a:cubicBezTo>
                      <a:pt x="768" y="41"/>
                      <a:pt x="621" y="63"/>
                      <a:pt x="469" y="63"/>
                    </a:cubicBezTo>
                    <a:cubicBezTo>
                      <a:pt x="319" y="63"/>
                      <a:pt x="175" y="42"/>
                      <a:pt x="38" y="2"/>
                    </a:cubicBezTo>
                    <a:cubicBezTo>
                      <a:pt x="38" y="2"/>
                      <a:pt x="38" y="2"/>
                      <a:pt x="38" y="2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159" y="162"/>
                      <a:pt x="317" y="183"/>
                      <a:pt x="472" y="183"/>
                    </a:cubicBezTo>
                    <a:cubicBezTo>
                      <a:pt x="635" y="183"/>
                      <a:pt x="795" y="159"/>
                      <a:pt x="945" y="113"/>
                    </a:cubicBezTo>
                    <a:cubicBezTo>
                      <a:pt x="933" y="74"/>
                      <a:pt x="920" y="36"/>
                      <a:pt x="908" y="0"/>
                    </a:cubicBezTo>
                    <a:cubicBezTo>
                      <a:pt x="908" y="0"/>
                      <a:pt x="908" y="0"/>
                      <a:pt x="908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57" name="Google Shape;1457;p288"/>
          <p:cNvSpPr txBox="1">
            <a:spLocks noGrp="1"/>
          </p:cNvSpPr>
          <p:nvPr>
            <p:ph type="body" idx="1"/>
          </p:nvPr>
        </p:nvSpPr>
        <p:spPr>
          <a:xfrm>
            <a:off x="562709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58" name="Google Shape;1458;p288"/>
          <p:cNvSpPr txBox="1">
            <a:spLocks noGrp="1"/>
          </p:cNvSpPr>
          <p:nvPr>
            <p:ph type="body" idx="2"/>
          </p:nvPr>
        </p:nvSpPr>
        <p:spPr>
          <a:xfrm>
            <a:off x="562709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59" name="Google Shape;1459;p288"/>
          <p:cNvSpPr txBox="1">
            <a:spLocks noGrp="1"/>
          </p:cNvSpPr>
          <p:nvPr>
            <p:ph type="body" idx="3"/>
          </p:nvPr>
        </p:nvSpPr>
        <p:spPr>
          <a:xfrm>
            <a:off x="562709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0" name="Google Shape;1460;p288"/>
          <p:cNvSpPr txBox="1">
            <a:spLocks noGrp="1"/>
          </p:cNvSpPr>
          <p:nvPr>
            <p:ph type="body" idx="4"/>
          </p:nvPr>
        </p:nvSpPr>
        <p:spPr>
          <a:xfrm>
            <a:off x="562709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1" name="Google Shape;1461;p288"/>
          <p:cNvSpPr txBox="1">
            <a:spLocks noGrp="1"/>
          </p:cNvSpPr>
          <p:nvPr>
            <p:ph type="body" idx="5"/>
          </p:nvPr>
        </p:nvSpPr>
        <p:spPr>
          <a:xfrm>
            <a:off x="562709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2" name="Google Shape;1462;p288"/>
          <p:cNvSpPr txBox="1">
            <a:spLocks noGrp="1"/>
          </p:cNvSpPr>
          <p:nvPr>
            <p:ph type="body" idx="6"/>
          </p:nvPr>
        </p:nvSpPr>
        <p:spPr>
          <a:xfrm>
            <a:off x="6420898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3" name="Google Shape;1463;p288"/>
          <p:cNvSpPr txBox="1">
            <a:spLocks noGrp="1"/>
          </p:cNvSpPr>
          <p:nvPr>
            <p:ph type="body" idx="7"/>
          </p:nvPr>
        </p:nvSpPr>
        <p:spPr>
          <a:xfrm>
            <a:off x="6420898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4" name="Google Shape;1464;p288"/>
          <p:cNvSpPr txBox="1">
            <a:spLocks noGrp="1"/>
          </p:cNvSpPr>
          <p:nvPr>
            <p:ph type="body" idx="8"/>
          </p:nvPr>
        </p:nvSpPr>
        <p:spPr>
          <a:xfrm>
            <a:off x="6420898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5" name="Google Shape;1465;p288"/>
          <p:cNvSpPr txBox="1">
            <a:spLocks noGrp="1"/>
          </p:cNvSpPr>
          <p:nvPr>
            <p:ph type="body" idx="9"/>
          </p:nvPr>
        </p:nvSpPr>
        <p:spPr>
          <a:xfrm>
            <a:off x="6420898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6" name="Google Shape;1466;p288"/>
          <p:cNvSpPr txBox="1">
            <a:spLocks noGrp="1"/>
          </p:cNvSpPr>
          <p:nvPr>
            <p:ph type="body" idx="13"/>
          </p:nvPr>
        </p:nvSpPr>
        <p:spPr>
          <a:xfrm>
            <a:off x="6420898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2">
    <p:spTree>
      <p:nvGrpSpPr>
        <p:cNvPr id="1" name="Shape 1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8" name="Google Shape;1468;p28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69" name="Google Shape;1469;p28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0" name="Google Shape;1470;p28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0">
    <p:spTree>
      <p:nvGrpSpPr>
        <p:cNvPr id="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9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73" name="Google Shape;1473;p29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74" name="Google Shape;1474;p290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75" name="Google Shape;1475;p290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76" name="Google Shape;1476;p290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chemeClr val="l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77" name="Google Shape;1477;p290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1"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91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80" name="Google Shape;1480;p29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1" name="Google Shape;1481;p291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82" name="Google Shape;1482;p291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rgbClr val="50AF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83" name="Google Shape;1483;p291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rgbClr val="50AFE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rgbClr val="50AFE6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84" name="Google Shape;1484;p291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2">
    <p:spTree>
      <p:nvGrpSpPr>
        <p:cNvPr id="1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92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87" name="Google Shape;1487;p29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8" name="Google Shape;1488;p292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89" name="Google Shape;1489;p292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90" name="Google Shape;1490;p292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chemeClr val="accen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91" name="Google Shape;1491;p292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accent3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 2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220"/>
          <p:cNvPicPr preferRelativeResize="0"/>
          <p:nvPr/>
        </p:nvPicPr>
        <p:blipFill rotWithShape="1">
          <a:blip r:embed="rId2">
            <a:alphaModFix/>
          </a:blip>
          <a:srcRect l="16975" t="14937" r="19507" b="5408"/>
          <a:stretch/>
        </p:blipFill>
        <p:spPr>
          <a:xfrm>
            <a:off x="6412523" y="0"/>
            <a:ext cx="2731477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2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220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" name="Google Shape;75;p220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Google Shape;76;p22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Google Shape;77;p22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3">
    <p:spTree>
      <p:nvGrpSpPr>
        <p:cNvPr id="1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3" name="Google Shape;1493;p293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94" name="Google Shape;1494;p29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5" name="Google Shape;1495;p293"/>
          <p:cNvGrpSpPr/>
          <p:nvPr/>
        </p:nvGrpSpPr>
        <p:grpSpPr>
          <a:xfrm>
            <a:off x="1403060" y="1183590"/>
            <a:ext cx="6337881" cy="1569620"/>
            <a:chOff x="1492092" y="1002130"/>
            <a:chExt cx="6337881" cy="1569620"/>
          </a:xfrm>
        </p:grpSpPr>
        <p:cxnSp>
          <p:nvCxnSpPr>
            <p:cNvPr id="1496" name="Google Shape;1496;p293"/>
            <p:cNvCxnSpPr/>
            <p:nvPr/>
          </p:nvCxnSpPr>
          <p:spPr>
            <a:xfrm>
              <a:off x="1492092" y="1449493"/>
              <a:ext cx="6337881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97" name="Google Shape;1497;p293"/>
            <p:cNvSpPr txBox="1"/>
            <p:nvPr/>
          </p:nvSpPr>
          <p:spPr>
            <a:xfrm>
              <a:off x="4302597" y="1002130"/>
              <a:ext cx="716871" cy="156962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lang="en-US" sz="9600" b="0" i="0" u="none" strike="noStrike" cap="none">
                  <a:solidFill>
                    <a:schemeClr val="accent4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9600" b="0" i="0" u="none" strike="noStrike" cap="none">
                <a:solidFill>
                  <a:schemeClr val="accent4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498" name="Google Shape;1498;p293"/>
          <p:cNvGrpSpPr/>
          <p:nvPr/>
        </p:nvGrpSpPr>
        <p:grpSpPr>
          <a:xfrm>
            <a:off x="1492092" y="3662045"/>
            <a:ext cx="6159817" cy="71120"/>
            <a:chOff x="2145983" y="2931954"/>
            <a:chExt cx="6159817" cy="71120"/>
          </a:xfrm>
        </p:grpSpPr>
        <p:sp>
          <p:nvSpPr>
            <p:cNvPr id="1499" name="Google Shape;1499;p293"/>
            <p:cNvSpPr/>
            <p:nvPr/>
          </p:nvSpPr>
          <p:spPr>
            <a:xfrm>
              <a:off x="2145983" y="2931954"/>
              <a:ext cx="6159817" cy="7112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00" name="Google Shape;1500;p293"/>
            <p:cNvSpPr/>
            <p:nvPr/>
          </p:nvSpPr>
          <p:spPr>
            <a:xfrm>
              <a:off x="3869954" y="2931954"/>
              <a:ext cx="2711874" cy="71120"/>
            </a:xfrm>
            <a:prstGeom prst="roundRect">
              <a:avLst>
                <a:gd name="adj" fmla="val 50000"/>
              </a:avLst>
            </a:prstGeom>
            <a:solidFill>
              <a:srgbClr val="50AFE6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01" name="Google Shape;1501;p293"/>
          <p:cNvSpPr txBox="1">
            <a:spLocks noGrp="1"/>
          </p:cNvSpPr>
          <p:nvPr>
            <p:ph type="body" idx="1"/>
          </p:nvPr>
        </p:nvSpPr>
        <p:spPr>
          <a:xfrm>
            <a:off x="571500" y="2030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4">
    <p:spTree>
      <p:nvGrpSpPr>
        <p:cNvPr id="1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3" name="Google Shape;1503;p294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04" name="Google Shape;1504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05" name="Google Shape;1505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06" name="Google Shape;1506;p29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07" name="Google Shape;1507;p294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08" name="Google Shape;1508;p294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09" name="Google Shape;1509;p294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10" name="Google Shape;1510;p294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11" name="Google Shape;1511;p294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12" name="Google Shape;1512;p294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5"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4" name="Google Shape;1514;p295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15" name="Google Shape;1515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16" name="Google Shape;1516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17" name="Google Shape;1517;p29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18" name="Google Shape;1518;p295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19" name="Google Shape;1519;p295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99ED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20" name="Google Shape;1520;p295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21" name="Google Shape;1521;p295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22" name="Google Shape;1522;p295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23" name="Google Shape;1523;p295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6"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5" name="Google Shape;1525;p296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26" name="Google Shape;1526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27" name="Google Shape;1527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28" name="Google Shape;1528;p29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29" name="Google Shape;1529;p296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30" name="Google Shape;1530;p296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873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31" name="Google Shape;1531;p296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32" name="Google Shape;1532;p296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33" name="Google Shape;1533;p296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34" name="Google Shape;1534;p296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7">
    <p:spTree>
      <p:nvGrpSpPr>
        <p:cNvPr id="1" name="Shape 1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6" name="Google Shape;1536;p297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37" name="Google Shape;1537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38" name="Google Shape;1538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39" name="Google Shape;1539;p29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40" name="Google Shape;1540;p297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41" name="Google Shape;1541;p297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42" name="Google Shape;1542;p297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43" name="Google Shape;1543;p297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44" name="Google Shape;1544;p297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5" name="Google Shape;1545;p297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6" name="Google Shape;1546;p297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7" name="Google Shape;1547;p297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48" name="Google Shape;1548;p297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49" name="Google Shape;1549;p297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0" name="Google Shape;1550;p297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1" name="Google Shape;1551;p297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2" name="Google Shape;1552;p297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53" name="Google Shape;1553;p297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8">
    <p:spTree>
      <p:nvGrpSpPr>
        <p:cNvPr id="1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5" name="Google Shape;1555;p298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56" name="Google Shape;1556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57" name="Google Shape;1557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58" name="Google Shape;1558;p29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59" name="Google Shape;1559;p298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7F6EB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60" name="Google Shape;1560;p298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50AFE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61" name="Google Shape;1561;p298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62" name="Google Shape;1562;p298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63" name="Google Shape;1563;p298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4" name="Google Shape;1564;p298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5" name="Google Shape;1565;p298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6" name="Google Shape;1566;p298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67" name="Google Shape;1567;p298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68" name="Google Shape;1568;p298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9" name="Google Shape;1569;p298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0" name="Google Shape;1570;p298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1" name="Google Shape;1571;p298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72" name="Google Shape;1572;p298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9">
    <p:spTree>
      <p:nvGrpSpPr>
        <p:cNvPr id="1" name="Shape 1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4" name="Google Shape;1574;p299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75" name="Google Shape;1575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76" name="Google Shape;1576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77" name="Google Shape;1577;p29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78" name="Google Shape;1578;p299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D060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79" name="Google Shape;1579;p299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80" name="Google Shape;1580;p299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81" name="Google Shape;1581;p299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82" name="Google Shape;1582;p299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3" name="Google Shape;1583;p299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4" name="Google Shape;1584;p299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5" name="Google Shape;1585;p299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86" name="Google Shape;1586;p299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87" name="Google Shape;1587;p299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8" name="Google Shape;1588;p299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9" name="Google Shape;1589;p299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0" name="Google Shape;1590;p299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91" name="Google Shape;1591;p299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Dqr8bN/Fa0Y=">
    <p:spTree>
      <p:nvGrpSpPr>
        <p:cNvPr id="1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p30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94" name="Google Shape;1594;p30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95" name="Google Shape;1595;p300"/>
          <p:cNvSpPr/>
          <p:nvPr/>
        </p:nvSpPr>
        <p:spPr>
          <a:xfrm>
            <a:off x="1736279" y="1782808"/>
            <a:ext cx="1577884" cy="15778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n-US" sz="5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6" name="Google Shape;1596;p300"/>
          <p:cNvSpPr txBox="1">
            <a:spLocks noGrp="1"/>
          </p:cNvSpPr>
          <p:nvPr>
            <p:ph type="body" idx="1"/>
          </p:nvPr>
        </p:nvSpPr>
        <p:spPr>
          <a:xfrm>
            <a:off x="3470049" y="1800874"/>
            <a:ext cx="3789638" cy="6165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97" name="Google Shape;1597;p300"/>
          <p:cNvSpPr txBox="1">
            <a:spLocks noGrp="1"/>
          </p:cNvSpPr>
          <p:nvPr>
            <p:ph type="body" idx="2"/>
          </p:nvPr>
        </p:nvSpPr>
        <p:spPr>
          <a:xfrm>
            <a:off x="3470049" y="2287467"/>
            <a:ext cx="3789638" cy="10912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/tRW8R9teg=">
    <p:spTree>
      <p:nvGrpSpPr>
        <p:cNvPr id="1" name="Shape 1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" name="Google Shape;1599;p301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00" name="Google Shape;1600;p301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01" name="Google Shape;1601;p301"/>
          <p:cNvPicPr preferRelativeResize="0"/>
          <p:nvPr/>
        </p:nvPicPr>
        <p:blipFill rotWithShape="1">
          <a:blip r:embed="rId2">
            <a:alphaModFix/>
          </a:blip>
          <a:srcRect l="6267" r="24763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2" name="Google Shape;1602;p30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03" name="Google Shape;1603;p301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04" name="Google Shape;1604;p301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05" name="Google Shape;1605;p301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06" name="Google Shape;1606;p301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P9PaqNllEhs=">
    <p:spTree>
      <p:nvGrpSpPr>
        <p:cNvPr id="1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Google Shape;1608;p302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09" name="Google Shape;1609;p302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10" name="Google Shape;1610;p302"/>
          <p:cNvPicPr preferRelativeResize="0"/>
          <p:nvPr/>
        </p:nvPicPr>
        <p:blipFill rotWithShape="1">
          <a:blip r:embed="rId2">
            <a:alphaModFix/>
          </a:blip>
          <a:srcRect l="6267" r="24763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sp>
        <p:nvSpPr>
          <p:cNvPr id="1611" name="Google Shape;1611;p302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2" name="Google Shape;1612;p302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13" name="Google Shape;1613;p302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14" name="Google Shape;1614;p302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15" name="Google Shape;1615;p302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16" name="Google Shape;1616;p302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2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21"/>
          <p:cNvSpPr/>
          <p:nvPr/>
        </p:nvSpPr>
        <p:spPr>
          <a:xfrm>
            <a:off x="0" y="0"/>
            <a:ext cx="9143990" cy="514349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0" name="Google Shape;80;p22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221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82" name="Google Shape;82;p221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Google Shape;83;p22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" name="Google Shape;84;p22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t4UbIAoRKqE=">
    <p:spTree>
      <p:nvGrpSpPr>
        <p:cNvPr id="1" name="Shape 1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8" name="Google Shape;1618;p303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19" name="Google Shape;1619;p303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20" name="Google Shape;1620;p30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21" name="Google Shape;1621;p303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22" name="Google Shape;1622;p303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23" name="Google Shape;1623;p303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sp>
        <p:nvSpPr>
          <p:cNvPr id="1624" name="Google Shape;1624;p303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2GzZ40GySk=">
    <p:spTree>
      <p:nvGrpSpPr>
        <p:cNvPr id="1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Google Shape;1626;p304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27" name="Google Shape;1627;p304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8" name="Google Shape;1628;p304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9" name="Google Shape;1629;p30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0" name="Google Shape;1630;p304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1" name="Google Shape;1631;p304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32" name="Google Shape;1632;p304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33" name="Google Shape;1633;p304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gZiR0H3NR8=">
    <p:spTree>
      <p:nvGrpSpPr>
        <p:cNvPr id="1" name="Shape 1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5" name="Google Shape;1635;p305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6" name="Google Shape;1636;p30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7" name="Google Shape;1637;p305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8" name="Google Shape;1638;p305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39" name="Google Shape;1639;p305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40" name="Google Shape;1640;p305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woEswYYMGQs=">
    <p:spTree>
      <p:nvGrpSpPr>
        <p:cNvPr id="1" name="Shape 1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2" name="Google Shape;1642;p306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3" name="Google Shape;1643;p30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4" name="Google Shape;1644;p306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5" name="Google Shape;1645;p306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46" name="Google Shape;1646;p306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47" name="Google Shape;1647;p306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/u2xnkFKbRI=">
    <p:spTree>
      <p:nvGrpSpPr>
        <p:cNvPr id="1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9" name="Google Shape;1649;p30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50" name="Google Shape;1650;p307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dk2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51" name="Google Shape;1651;p307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52" name="Google Shape;1652;p307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53" name="Google Shape;1653;p307"/>
          <p:cNvPicPr preferRelativeResize="0"/>
          <p:nvPr/>
        </p:nvPicPr>
        <p:blipFill rotWithShape="1">
          <a:blip r:embed="rId3">
            <a:alphaModFix/>
          </a:blip>
          <a:srcRect l="11600" t="10538" r="7406" b="2261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UTK4Q5N5nFs=">
    <p:spTree>
      <p:nvGrpSpPr>
        <p:cNvPr id="1" name="Shape 1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5" name="Google Shape;1655;p30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56" name="Google Shape;1656;p308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57" name="Google Shape;1657;p308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58" name="Google Shape;1658;p308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59" name="Google Shape;1659;p308"/>
          <p:cNvPicPr preferRelativeResize="0"/>
          <p:nvPr/>
        </p:nvPicPr>
        <p:blipFill rotWithShape="1">
          <a:blip r:embed="rId3">
            <a:alphaModFix/>
          </a:blip>
          <a:srcRect l="11600" t="10538" r="7406" b="2261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hRKRIDJzxFw=">
    <p:spTree>
      <p:nvGrpSpPr>
        <p:cNvPr id="1" name="Shape 1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1" name="Google Shape;1661;p309"/>
          <p:cNvSpPr/>
          <p:nvPr/>
        </p:nvSpPr>
        <p:spPr>
          <a:xfrm>
            <a:off x="-1" y="0"/>
            <a:ext cx="9143999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62" name="Google Shape;1662;p30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63" name="Google Shape;1663;p309"/>
          <p:cNvSpPr/>
          <p:nvPr/>
        </p:nvSpPr>
        <p:spPr>
          <a:xfrm>
            <a:off x="-355599" y="1812143"/>
            <a:ext cx="3271519" cy="1519214"/>
          </a:xfrm>
          <a:prstGeom prst="roundRect">
            <a:avLst>
              <a:gd name="adj" fmla="val 10916"/>
            </a:avLst>
          </a:prstGeom>
          <a:solidFill>
            <a:schemeClr val="lt1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4" name="Google Shape;1664;p309"/>
          <p:cNvSpPr/>
          <p:nvPr/>
        </p:nvSpPr>
        <p:spPr>
          <a:xfrm>
            <a:off x="0" y="2128758"/>
            <a:ext cx="168206" cy="88598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5" name="Google Shape;1665;p309"/>
          <p:cNvSpPr txBox="1">
            <a:spLocks noGrp="1"/>
          </p:cNvSpPr>
          <p:nvPr>
            <p:ph type="title"/>
          </p:nvPr>
        </p:nvSpPr>
        <p:spPr>
          <a:xfrm>
            <a:off x="375977" y="2159935"/>
            <a:ext cx="2143703" cy="827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8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6" name="Google Shape;1666;p309"/>
          <p:cNvSpPr>
            <a:spLocks noGrp="1"/>
          </p:cNvSpPr>
          <p:nvPr>
            <p:ph type="pic" idx="2"/>
          </p:nvPr>
        </p:nvSpPr>
        <p:spPr>
          <a:xfrm>
            <a:off x="4890673" y="538480"/>
            <a:ext cx="3958630" cy="420878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board">
    <p:spTree>
      <p:nvGrpSpPr>
        <p:cNvPr id="1" name="Shape 1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8" name="Google Shape;1668;p31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9" name="Google Shape;1669;p310"/>
          <p:cNvPicPr preferRelativeResize="0"/>
          <p:nvPr/>
        </p:nvPicPr>
        <p:blipFill rotWithShape="1">
          <a:blip r:embed="rId3">
            <a:alphaModFix/>
          </a:blip>
          <a:srcRect l="16487" t="8800" r="16531" b="52399"/>
          <a:stretch/>
        </p:blipFill>
        <p:spPr>
          <a:xfrm>
            <a:off x="1035361" y="596414"/>
            <a:ext cx="7073279" cy="4097293"/>
          </a:xfrm>
          <a:prstGeom prst="rect">
            <a:avLst/>
          </a:prstGeom>
          <a:noFill/>
          <a:ln>
            <a:noFill/>
          </a:ln>
        </p:spPr>
      </p:pic>
      <p:sp>
        <p:nvSpPr>
          <p:cNvPr id="1670" name="Google Shape;1670;p310"/>
          <p:cNvSpPr txBox="1">
            <a:spLocks noGrp="1"/>
          </p:cNvSpPr>
          <p:nvPr>
            <p:ph type="body" idx="1"/>
          </p:nvPr>
        </p:nvSpPr>
        <p:spPr>
          <a:xfrm>
            <a:off x="2125659" y="1098087"/>
            <a:ext cx="4892682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lcJt8AR02Gc=">
    <p:spTree>
      <p:nvGrpSpPr>
        <p:cNvPr id="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p31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73" name="Google Shape;1673;p31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4" name="Google Shape;1674;p311" descr="Graphical user interfac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2061" y="192491"/>
            <a:ext cx="7839878" cy="4758519"/>
          </a:xfrm>
          <a:prstGeom prst="rect">
            <a:avLst/>
          </a:prstGeom>
          <a:noFill/>
          <a:ln>
            <a:noFill/>
          </a:ln>
        </p:spPr>
      </p:pic>
      <p:sp>
        <p:nvSpPr>
          <p:cNvPr id="1675" name="Google Shape;1675;p311"/>
          <p:cNvSpPr txBox="1">
            <a:spLocks noGrp="1"/>
          </p:cNvSpPr>
          <p:nvPr>
            <p:ph type="body" idx="1"/>
          </p:nvPr>
        </p:nvSpPr>
        <p:spPr>
          <a:xfrm>
            <a:off x="3087599" y="1365640"/>
            <a:ext cx="2968803" cy="450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100"/>
              <a:buFont typeface="Arial"/>
              <a:buNone/>
              <a:defRPr sz="16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676" name="Google Shape;1676;p311"/>
          <p:cNvCxnSpPr/>
          <p:nvPr/>
        </p:nvCxnSpPr>
        <p:spPr>
          <a:xfrm>
            <a:off x="4069889" y="1814037"/>
            <a:ext cx="987552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677" name="Google Shape;1677;p311"/>
          <p:cNvCxnSpPr/>
          <p:nvPr/>
        </p:nvCxnSpPr>
        <p:spPr>
          <a:xfrm>
            <a:off x="3996377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78" name="Google Shape;1678;p311"/>
          <p:cNvCxnSpPr/>
          <p:nvPr/>
        </p:nvCxnSpPr>
        <p:spPr>
          <a:xfrm>
            <a:off x="40331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79" name="Google Shape;1679;p311"/>
          <p:cNvCxnSpPr/>
          <p:nvPr/>
        </p:nvCxnSpPr>
        <p:spPr>
          <a:xfrm>
            <a:off x="5075539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80" name="Google Shape;1680;p311"/>
          <p:cNvCxnSpPr/>
          <p:nvPr/>
        </p:nvCxnSpPr>
        <p:spPr>
          <a:xfrm>
            <a:off x="51075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81" name="Google Shape;1681;p311"/>
          <p:cNvSpPr txBox="1">
            <a:spLocks noGrp="1"/>
          </p:cNvSpPr>
          <p:nvPr>
            <p:ph type="body" idx="2"/>
          </p:nvPr>
        </p:nvSpPr>
        <p:spPr>
          <a:xfrm>
            <a:off x="2552700" y="2110157"/>
            <a:ext cx="4038600" cy="1991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KuyCmyK/cOQ=">
    <p:spTree>
      <p:nvGrpSpPr>
        <p:cNvPr id="1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" name="Google Shape;1683;p31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4" name="Google Shape;1684;p31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5" name="Google Shape;1685;p312" descr="A picture containing text, vector graphics, toy, doll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45672" y="987084"/>
            <a:ext cx="2215127" cy="3457594"/>
          </a:xfrm>
          <a:prstGeom prst="rect">
            <a:avLst/>
          </a:prstGeom>
          <a:noFill/>
          <a:ln>
            <a:noFill/>
          </a:ln>
        </p:spPr>
      </p:pic>
      <p:sp>
        <p:nvSpPr>
          <p:cNvPr id="1686" name="Google Shape;1686;p312"/>
          <p:cNvSpPr txBox="1">
            <a:spLocks noGrp="1"/>
          </p:cNvSpPr>
          <p:nvPr>
            <p:ph type="body" idx="1"/>
          </p:nvPr>
        </p:nvSpPr>
        <p:spPr>
          <a:xfrm>
            <a:off x="4164295" y="1656080"/>
            <a:ext cx="3865563" cy="1831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117" Type="http://schemas.openxmlformats.org/officeDocument/2006/relationships/slideLayout" Target="../slideLayouts/slideLayout117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112" Type="http://schemas.openxmlformats.org/officeDocument/2006/relationships/slideLayout" Target="../slideLayouts/slideLayout112.xml"/><Relationship Id="rId16" Type="http://schemas.openxmlformats.org/officeDocument/2006/relationships/slideLayout" Target="../slideLayouts/slideLayout16.xml"/><Relationship Id="rId107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102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113" Type="http://schemas.openxmlformats.org/officeDocument/2006/relationships/slideLayout" Target="../slideLayouts/slideLayout113.xml"/><Relationship Id="rId118" Type="http://schemas.openxmlformats.org/officeDocument/2006/relationships/theme" Target="../theme/theme1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59" Type="http://schemas.openxmlformats.org/officeDocument/2006/relationships/slideLayout" Target="../slideLayouts/slideLayout59.xml"/><Relationship Id="rId103" Type="http://schemas.openxmlformats.org/officeDocument/2006/relationships/slideLayout" Target="../slideLayouts/slideLayout103.xml"/><Relationship Id="rId108" Type="http://schemas.openxmlformats.org/officeDocument/2006/relationships/slideLayout" Target="../slideLayouts/slideLayout108.xml"/><Relationship Id="rId54" Type="http://schemas.openxmlformats.org/officeDocument/2006/relationships/slideLayout" Target="../slideLayouts/slideLayout54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49" Type="http://schemas.openxmlformats.org/officeDocument/2006/relationships/slideLayout" Target="../slideLayouts/slideLayout49.xml"/><Relationship Id="rId114" Type="http://schemas.openxmlformats.org/officeDocument/2006/relationships/slideLayout" Target="../slideLayouts/slideLayout114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101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109" Type="http://schemas.openxmlformats.org/officeDocument/2006/relationships/slideLayout" Target="../slideLayouts/slideLayout10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104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110" Type="http://schemas.openxmlformats.org/officeDocument/2006/relationships/slideLayout" Target="../slideLayouts/slideLayout110.xml"/><Relationship Id="rId115" Type="http://schemas.openxmlformats.org/officeDocument/2006/relationships/slideLayout" Target="../slideLayouts/slideLayout115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100" Type="http://schemas.openxmlformats.org/officeDocument/2006/relationships/slideLayout" Target="../slideLayouts/slideLayout100.xml"/><Relationship Id="rId105" Type="http://schemas.openxmlformats.org/officeDocument/2006/relationships/slideLayout" Target="../slideLayouts/slideLayout105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slideLayout" Target="../slideLayouts/slideLayout46.xml"/><Relationship Id="rId67" Type="http://schemas.openxmlformats.org/officeDocument/2006/relationships/slideLayout" Target="../slideLayouts/slideLayout67.xml"/><Relationship Id="rId116" Type="http://schemas.openxmlformats.org/officeDocument/2006/relationships/slideLayout" Target="../slideLayouts/slideLayout11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62" Type="http://schemas.openxmlformats.org/officeDocument/2006/relationships/slideLayout" Target="../slideLayouts/slideLayout62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111" Type="http://schemas.openxmlformats.org/officeDocument/2006/relationships/slideLayout" Target="../slideLayouts/slideLayout111.xml"/><Relationship Id="rId15" Type="http://schemas.openxmlformats.org/officeDocument/2006/relationships/slideLayout" Target="../slideLayouts/slideLayout15.xml"/><Relationship Id="rId36" Type="http://schemas.openxmlformats.org/officeDocument/2006/relationships/slideLayout" Target="../slideLayouts/slideLayout36.xml"/><Relationship Id="rId57" Type="http://schemas.openxmlformats.org/officeDocument/2006/relationships/slideLayout" Target="../slideLayouts/slideLayout57.xml"/><Relationship Id="rId106" Type="http://schemas.openxmlformats.org/officeDocument/2006/relationships/slideLayout" Target="../slideLayouts/slideLayout10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  <p:sldLayoutId id="2147483703" r:id="rId55"/>
    <p:sldLayoutId id="2147483704" r:id="rId56"/>
    <p:sldLayoutId id="2147483705" r:id="rId57"/>
    <p:sldLayoutId id="2147483706" r:id="rId58"/>
    <p:sldLayoutId id="2147483707" r:id="rId59"/>
    <p:sldLayoutId id="2147483708" r:id="rId60"/>
    <p:sldLayoutId id="2147483709" r:id="rId61"/>
    <p:sldLayoutId id="2147483710" r:id="rId62"/>
    <p:sldLayoutId id="2147483711" r:id="rId63"/>
    <p:sldLayoutId id="2147483712" r:id="rId64"/>
    <p:sldLayoutId id="2147483713" r:id="rId65"/>
    <p:sldLayoutId id="2147483714" r:id="rId66"/>
    <p:sldLayoutId id="2147483715" r:id="rId67"/>
    <p:sldLayoutId id="2147483716" r:id="rId68"/>
    <p:sldLayoutId id="2147483717" r:id="rId69"/>
    <p:sldLayoutId id="2147483718" r:id="rId70"/>
    <p:sldLayoutId id="2147483719" r:id="rId71"/>
    <p:sldLayoutId id="2147483720" r:id="rId72"/>
    <p:sldLayoutId id="2147483721" r:id="rId73"/>
    <p:sldLayoutId id="2147483722" r:id="rId74"/>
    <p:sldLayoutId id="2147483723" r:id="rId75"/>
    <p:sldLayoutId id="2147483724" r:id="rId76"/>
    <p:sldLayoutId id="2147483725" r:id="rId77"/>
    <p:sldLayoutId id="2147483726" r:id="rId78"/>
    <p:sldLayoutId id="2147483727" r:id="rId79"/>
    <p:sldLayoutId id="2147483728" r:id="rId80"/>
    <p:sldLayoutId id="2147483729" r:id="rId81"/>
    <p:sldLayoutId id="2147483730" r:id="rId82"/>
    <p:sldLayoutId id="2147483731" r:id="rId83"/>
    <p:sldLayoutId id="2147483732" r:id="rId84"/>
    <p:sldLayoutId id="2147483733" r:id="rId85"/>
    <p:sldLayoutId id="2147483734" r:id="rId86"/>
    <p:sldLayoutId id="2147483735" r:id="rId87"/>
    <p:sldLayoutId id="2147483736" r:id="rId88"/>
    <p:sldLayoutId id="2147483737" r:id="rId89"/>
    <p:sldLayoutId id="2147483738" r:id="rId90"/>
    <p:sldLayoutId id="2147483739" r:id="rId91"/>
    <p:sldLayoutId id="2147483740" r:id="rId92"/>
    <p:sldLayoutId id="2147483741" r:id="rId93"/>
    <p:sldLayoutId id="2147483742" r:id="rId94"/>
    <p:sldLayoutId id="2147483743" r:id="rId95"/>
    <p:sldLayoutId id="2147483744" r:id="rId96"/>
    <p:sldLayoutId id="2147483745" r:id="rId97"/>
    <p:sldLayoutId id="2147483746" r:id="rId98"/>
    <p:sldLayoutId id="2147483747" r:id="rId99"/>
    <p:sldLayoutId id="2147483748" r:id="rId100"/>
    <p:sldLayoutId id="2147483749" r:id="rId101"/>
    <p:sldLayoutId id="2147483750" r:id="rId102"/>
    <p:sldLayoutId id="2147483751" r:id="rId103"/>
    <p:sldLayoutId id="2147483752" r:id="rId104"/>
    <p:sldLayoutId id="2147483753" r:id="rId105"/>
    <p:sldLayoutId id="2147483754" r:id="rId106"/>
    <p:sldLayoutId id="2147483755" r:id="rId107"/>
    <p:sldLayoutId id="2147483756" r:id="rId108"/>
    <p:sldLayoutId id="2147483757" r:id="rId109"/>
    <p:sldLayoutId id="2147483758" r:id="rId110"/>
    <p:sldLayoutId id="2147483759" r:id="rId111"/>
    <p:sldLayoutId id="2147483760" r:id="rId112"/>
    <p:sldLayoutId id="2147483761" r:id="rId113"/>
    <p:sldLayoutId id="2147483762" r:id="rId114"/>
    <p:sldLayoutId id="2147483763" r:id="rId115"/>
    <p:sldLayoutId id="2147483764" r:id="rId116"/>
    <p:sldLayoutId id="2147483765" r:id="rId1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" name="Google Shape;1832;p209"/>
          <p:cNvSpPr txBox="1">
            <a:spLocks noGrp="1"/>
          </p:cNvSpPr>
          <p:nvPr>
            <p:ph type="body" idx="1"/>
          </p:nvPr>
        </p:nvSpPr>
        <p:spPr>
          <a:xfrm>
            <a:off x="261254" y="2640951"/>
            <a:ext cx="3934825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 smtClean="0"/>
              <a:t>E-COMMERCE WEBSITE</a:t>
            </a:r>
            <a:endParaRPr dirty="0"/>
          </a:p>
        </p:txBody>
      </p:sp>
      <p:sp>
        <p:nvSpPr>
          <p:cNvPr id="1833" name="Google Shape;1833;p209"/>
          <p:cNvSpPr txBox="1">
            <a:spLocks noGrp="1"/>
          </p:cNvSpPr>
          <p:nvPr>
            <p:ph type="body" idx="1"/>
          </p:nvPr>
        </p:nvSpPr>
        <p:spPr>
          <a:xfrm>
            <a:off x="261267" y="3361376"/>
            <a:ext cx="3689400" cy="4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Task - 1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9" name="Google Shape;1839;p210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</a:pPr>
            <a:r>
              <a:rPr lang="en-US" sz="1829" dirty="0" smtClean="0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Ecommerce Website</a:t>
            </a:r>
            <a:endParaRPr sz="1829" dirty="0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40" name="Google Shape;1840;p210"/>
          <p:cNvSpPr txBox="1">
            <a:spLocks noGrp="1"/>
          </p:cNvSpPr>
          <p:nvPr>
            <p:ph type="body" idx="1"/>
          </p:nvPr>
        </p:nvSpPr>
        <p:spPr>
          <a:xfrm>
            <a:off x="144710" y="1223108"/>
            <a:ext cx="4548600" cy="30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285750">
              <a:buFont typeface="EB Garamond Medium"/>
              <a:buChar char="▪"/>
            </a:pPr>
            <a:r>
              <a:rPr lang="en-US" dirty="0"/>
              <a:t>The  primary purposes of an e-commerce website. An e-commerce website serves several purposes, all geared towards facilitating online buying and </a:t>
            </a:r>
            <a:r>
              <a:rPr lang="en-US"/>
              <a:t>selling </a:t>
            </a:r>
            <a:r>
              <a:rPr lang="en-US" smtClean="0"/>
              <a:t>goods and service. </a:t>
            </a:r>
            <a:endParaRPr dirty="0"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pic>
        <p:nvPicPr>
          <p:cNvPr id="1841" name="Google Shape;1841;p2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875519" y="242113"/>
            <a:ext cx="3617035" cy="51435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842" name="Google Shape;1842;p210"/>
          <p:cNvGraphicFramePr/>
          <p:nvPr>
            <p:extLst>
              <p:ext uri="{D42A27DB-BD31-4B8C-83A1-F6EECF244321}">
                <p14:modId xmlns:p14="http://schemas.microsoft.com/office/powerpoint/2010/main" val="2569740762"/>
              </p:ext>
            </p:extLst>
          </p:nvPr>
        </p:nvGraphicFramePr>
        <p:xfrm>
          <a:off x="190850" y="2200475"/>
          <a:ext cx="4279525" cy="2377260"/>
        </p:xfrm>
        <a:graphic>
          <a:graphicData uri="http://schemas.openxmlformats.org/drawingml/2006/table">
            <a:tbl>
              <a:tblPr>
                <a:noFill/>
                <a:tableStyleId>{5A4BF2BA-0B32-4039-8D23-6E65AF0657F0}</a:tableStyleId>
              </a:tblPr>
              <a:tblGrid>
                <a:gridCol w="1739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25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14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>
                          <a:solidFill>
                            <a:schemeClr val="lt2"/>
                          </a:solidFill>
                        </a:rPr>
                        <a:t>LMS Username</a:t>
                      </a:r>
                      <a:endParaRPr sz="1400" b="1" u="none" strike="noStrike" cap="none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>
                          <a:solidFill>
                            <a:schemeClr val="lt2"/>
                          </a:solidFill>
                        </a:rPr>
                        <a:t>Name </a:t>
                      </a:r>
                      <a:endParaRPr sz="1400" b="1" u="none" strike="noStrike" cap="none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>
                          <a:solidFill>
                            <a:schemeClr val="lt2"/>
                          </a:solidFill>
                        </a:rPr>
                        <a:t>Batch </a:t>
                      </a:r>
                      <a:endParaRPr sz="1400" b="1" u="none" strike="noStrike" cap="none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 dirty="0" smtClean="0">
                          <a:solidFill>
                            <a:schemeClr val="bg1"/>
                          </a:solidFill>
                        </a:rPr>
                        <a:t>au721220104006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 dirty="0" smtClean="0">
                          <a:solidFill>
                            <a:schemeClr val="bg1"/>
                          </a:solidFill>
                        </a:rPr>
                        <a:t>Deepan</a:t>
                      </a:r>
                      <a:r>
                        <a:rPr lang="en-US" sz="1400" u="none" strike="noStrike" cap="none" baseline="0" dirty="0" smtClean="0">
                          <a:solidFill>
                            <a:schemeClr val="bg1"/>
                          </a:solidFill>
                        </a:rPr>
                        <a:t> R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 dirty="0" smtClean="0">
                          <a:solidFill>
                            <a:schemeClr val="bg1"/>
                          </a:solidFill>
                        </a:rPr>
                        <a:t>Cd _07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 dirty="0" smtClean="0">
                          <a:solidFill>
                            <a:schemeClr val="bg1"/>
                          </a:solidFill>
                        </a:rPr>
                        <a:t>au721220104017</a:t>
                      </a:r>
                      <a:endParaRPr lang="en-US"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 dirty="0" smtClean="0">
                          <a:solidFill>
                            <a:schemeClr val="bg1"/>
                          </a:solidFill>
                        </a:rPr>
                        <a:t>Kesavan</a:t>
                      </a:r>
                      <a:r>
                        <a:rPr lang="en-US" sz="1400" u="none" strike="noStrike" cap="none" baseline="0" dirty="0" smtClean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1400" u="none" strike="noStrike" cap="none" dirty="0" smtClean="0">
                          <a:solidFill>
                            <a:schemeClr val="bg1"/>
                          </a:solidFill>
                        </a:rPr>
                        <a:t>E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0" cap="none" spc="0" normalizeH="0" baseline="0" noProof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Cd _07</a:t>
                      </a:r>
                      <a:endParaRPr kumimoji="0" lang="en-US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 dirty="0" smtClean="0">
                          <a:solidFill>
                            <a:schemeClr val="bg1"/>
                          </a:solidFill>
                        </a:rPr>
                        <a:t>au721220104043</a:t>
                      </a:r>
                      <a:endParaRPr lang="en-US"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 dirty="0" smtClean="0">
                          <a:solidFill>
                            <a:schemeClr val="bg1"/>
                          </a:solidFill>
                        </a:rPr>
                        <a:t>Sathish N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0" cap="none" spc="0" normalizeH="0" baseline="0" noProof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Cd _07</a:t>
                      </a:r>
                      <a:endParaRPr kumimoji="0" lang="en-US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 dirty="0" smtClean="0">
                          <a:solidFill>
                            <a:schemeClr val="bg1"/>
                          </a:solidFill>
                        </a:rPr>
                        <a:t>au721220104052</a:t>
                      </a:r>
                      <a:endParaRPr lang="en-US"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 dirty="0" smtClean="0">
                          <a:solidFill>
                            <a:schemeClr val="bg1"/>
                          </a:solidFill>
                        </a:rPr>
                        <a:t>Sureshkumar</a:t>
                      </a:r>
                      <a:r>
                        <a:rPr lang="en-US" sz="1400" u="none" strike="noStrike" cap="none" baseline="0" dirty="0" smtClean="0">
                          <a:solidFill>
                            <a:schemeClr val="bg1"/>
                          </a:solidFill>
                        </a:rPr>
                        <a:t> G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Cd _07</a:t>
                      </a:r>
                      <a:endParaRPr kumimoji="0" lang="en-US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11"/>
          <p:cNvSpPr txBox="1">
            <a:spLocks noGrp="1"/>
          </p:cNvSpPr>
          <p:nvPr>
            <p:ph type="body" idx="1"/>
          </p:nvPr>
        </p:nvSpPr>
        <p:spPr>
          <a:xfrm>
            <a:off x="481875" y="590133"/>
            <a:ext cx="6891900" cy="13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0" u="none" strike="noStrike" cap="none">
                <a:solidFill>
                  <a:srgbClr val="0B5394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Creation of SRS &amp; Github</a:t>
            </a:r>
            <a:endParaRPr sz="1600" b="1" i="0" u="none" strike="noStrike" cap="none">
              <a:solidFill>
                <a:srgbClr val="0B5394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marR="0" lvl="0" indent="-3175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▪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Create SRS : “Your Project”</a:t>
            </a:r>
            <a:endParaRPr sz="1400" b="0" i="0" u="none" strike="noStrike" cap="none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marR="0" lvl="0" indent="-3175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▪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Creation &amp; Set-up of Github account</a:t>
            </a:r>
            <a:endParaRPr sz="1400" b="0" i="0" u="none" strike="noStrike" cap="none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marR="0" lvl="0" indent="-3175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▪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Creation &amp; Hands-on to various commands of Git Bash</a:t>
            </a:r>
            <a:endParaRPr sz="1400" b="0" i="0" u="none" strike="noStrike" cap="none">
              <a:solidFill>
                <a:srgbClr val="000000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48" name="Google Shape;1848;p211"/>
          <p:cNvSpPr txBox="1">
            <a:spLocks noGrp="1"/>
          </p:cNvSpPr>
          <p:nvPr>
            <p:ph type="body" idx="2"/>
          </p:nvPr>
        </p:nvSpPr>
        <p:spPr>
          <a:xfrm>
            <a:off x="489450" y="3352029"/>
            <a:ext cx="704850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175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▪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Get to know about different lifecycle models.</a:t>
            </a:r>
            <a:endParaRPr sz="1400" b="0" i="0" u="none" strike="noStrike" cap="none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marR="0" lvl="0" indent="-3175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▪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Understanding importance and how to create an SRS</a:t>
            </a:r>
            <a:endParaRPr sz="1400" b="0" i="0" u="none" strike="noStrike" cap="none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marR="0" lvl="0" indent="-3175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▪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Knowing various commands of Github</a:t>
            </a:r>
            <a:endParaRPr sz="1400" b="0" i="0" u="none" strike="noStrike" cap="none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marR="0" lvl="0" indent="-3175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▪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Understanding agile and scrum management techniques for efficient product development</a:t>
            </a:r>
            <a:endParaRPr sz="1600" b="0" i="0" u="none" strike="noStrike" cap="none">
              <a:solidFill>
                <a:srgbClr val="000000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849" name="Google Shape;1849;p211"/>
          <p:cNvSpPr txBox="1"/>
          <p:nvPr/>
        </p:nvSpPr>
        <p:spPr>
          <a:xfrm>
            <a:off x="489475" y="2109255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●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100% Completion of the above tasks</a:t>
            </a:r>
            <a:endParaRPr sz="1400" b="0" i="0" u="none" strike="noStrike" cap="none">
              <a:solidFill>
                <a:srgbClr val="000000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850" name="Google Shape;1850;p211"/>
          <p:cNvSpPr txBox="1"/>
          <p:nvPr/>
        </p:nvSpPr>
        <p:spPr>
          <a:xfrm>
            <a:off x="445780" y="2977068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Learning Outcome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1" name="Google Shape;1851;p211"/>
          <p:cNvSpPr txBox="1"/>
          <p:nvPr/>
        </p:nvSpPr>
        <p:spPr>
          <a:xfrm>
            <a:off x="445779" y="23712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Task - 1</a:t>
            </a:r>
            <a:endParaRPr sz="1800" b="1" i="0" u="none" strike="noStrike" cap="none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52" name="Google Shape;1852;p211"/>
          <p:cNvSpPr txBox="1"/>
          <p:nvPr/>
        </p:nvSpPr>
        <p:spPr>
          <a:xfrm>
            <a:off x="489463" y="1821095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0" u="none" strike="noStrike" cap="none">
                <a:solidFill>
                  <a:srgbClr val="0B5394"/>
                </a:solidFill>
                <a:latin typeface="EB Garamond"/>
                <a:ea typeface="EB Garamond"/>
                <a:cs typeface="EB Garamond"/>
                <a:sym typeface="EB Garamond"/>
              </a:rPr>
              <a:t>Evaluation Metric:</a:t>
            </a:r>
            <a:endParaRPr sz="1600" b="1" i="0" u="none" strike="noStrike" cap="none">
              <a:solidFill>
                <a:srgbClr val="0B5394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1853" name="Google Shape;1853;p211"/>
          <p:cNvPicPr preferRelativeResize="0"/>
          <p:nvPr/>
        </p:nvPicPr>
        <p:blipFill rotWithShape="1">
          <a:blip r:embed="rId3">
            <a:alphaModFix/>
          </a:blip>
          <a:srcRect l="-65210" t="3320" r="65210" b="-3320"/>
          <a:stretch/>
        </p:blipFill>
        <p:spPr>
          <a:xfrm>
            <a:off x="521389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8" name="Google Shape;1858;g2139e008f02_0_0"/>
          <p:cNvSpPr txBox="1"/>
          <p:nvPr/>
        </p:nvSpPr>
        <p:spPr>
          <a:xfrm>
            <a:off x="445779" y="23712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Step-Wise Description</a:t>
            </a:r>
            <a:endParaRPr sz="1800" b="1" i="0" u="none" strike="noStrike" cap="none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1859" name="Google Shape;1859;g2139e008f02_0_0"/>
          <p:cNvPicPr preferRelativeResize="0"/>
          <p:nvPr/>
        </p:nvPicPr>
        <p:blipFill rotWithShape="1">
          <a:blip r:embed="rId3">
            <a:alphaModFix/>
          </a:blip>
          <a:srcRect l="-65210" t="3320" r="65210" b="-3320"/>
          <a:stretch/>
        </p:blipFill>
        <p:spPr>
          <a:xfrm>
            <a:off x="-133341" y="-406264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0" name="Google Shape;1860;g2139e008f02_0_0"/>
          <p:cNvSpPr txBox="1"/>
          <p:nvPr/>
        </p:nvSpPr>
        <p:spPr>
          <a:xfrm>
            <a:off x="546804" y="292712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Summary of your task</a:t>
            </a:r>
            <a:endParaRPr sz="1800" b="1" i="0" u="none" strike="noStrike" cap="none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791015" y="638953"/>
            <a:ext cx="238558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1.Website Speed Optimization</a:t>
            </a:r>
            <a:endParaRPr lang="en-IN" dirty="0"/>
          </a:p>
        </p:txBody>
      </p:sp>
      <p:sp>
        <p:nvSpPr>
          <p:cNvPr id="3" name="Rectangle 2"/>
          <p:cNvSpPr/>
          <p:nvPr/>
        </p:nvSpPr>
        <p:spPr>
          <a:xfrm>
            <a:off x="791015" y="946730"/>
            <a:ext cx="282160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2.Search Functionality Improvement</a:t>
            </a:r>
            <a:endParaRPr lang="en-IN" dirty="0"/>
          </a:p>
        </p:txBody>
      </p:sp>
      <p:sp>
        <p:nvSpPr>
          <p:cNvPr id="4" name="Rectangle 3"/>
          <p:cNvSpPr/>
          <p:nvPr/>
        </p:nvSpPr>
        <p:spPr>
          <a:xfrm>
            <a:off x="791015" y="1277906"/>
            <a:ext cx="183095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3.Mobile Optimization</a:t>
            </a:r>
            <a:endParaRPr lang="en-IN" dirty="0"/>
          </a:p>
        </p:txBody>
      </p:sp>
      <p:sp>
        <p:nvSpPr>
          <p:cNvPr id="5" name="Rectangle 4"/>
          <p:cNvSpPr/>
          <p:nvPr/>
        </p:nvSpPr>
        <p:spPr>
          <a:xfrm>
            <a:off x="791015" y="1629148"/>
            <a:ext cx="240642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4.Enhanced Security Measures</a:t>
            </a:r>
            <a:endParaRPr lang="en-IN" dirty="0"/>
          </a:p>
        </p:txBody>
      </p:sp>
      <p:sp>
        <p:nvSpPr>
          <p:cNvPr id="6" name="Rectangle 5"/>
          <p:cNvSpPr/>
          <p:nvPr/>
        </p:nvSpPr>
        <p:spPr>
          <a:xfrm>
            <a:off x="689619" y="3233208"/>
            <a:ext cx="832104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 smtClean="0"/>
              <a:t>	An </a:t>
            </a:r>
            <a:r>
              <a:rPr lang="en-IN" dirty="0"/>
              <a:t>ecommerce website is a website that allows people to buy and sell physical goods, services, and digital products over the internet rather than at a brick-and-mortar location. </a:t>
            </a:r>
            <a:endParaRPr lang="en-IN" dirty="0" smtClean="0"/>
          </a:p>
          <a:p>
            <a:r>
              <a:rPr lang="en-IN" dirty="0" smtClean="0"/>
              <a:t>	Through </a:t>
            </a:r>
            <a:r>
              <a:rPr lang="en-IN" dirty="0"/>
              <a:t>an ecommerce website, a business can process orders, accept payments, manage shipping and logistics, and provide customer service</a:t>
            </a:r>
            <a:r>
              <a:rPr lang="en-IN" dirty="0" smtClean="0"/>
              <a:t>.</a:t>
            </a:r>
            <a:endParaRPr lang="en-IN" dirty="0"/>
          </a:p>
          <a:p>
            <a:r>
              <a:rPr lang="en-IN" dirty="0" smtClean="0"/>
              <a:t>	Ecommerce </a:t>
            </a:r>
            <a:r>
              <a:rPr lang="en-IN" dirty="0"/>
              <a:t>websites have become increasingly popular in recent years, as more and more people are turning to the internet to shop for goods and services.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5" name="Google Shape;1865;g2139e008f02_0_11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800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Check-List</a:t>
            </a:r>
            <a:endParaRPr sz="1800">
              <a:solidFill>
                <a:schemeClr val="dk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6" name="Google Shape;1866;g2139e008f02_0_11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Gather requirements for the project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7" name="Google Shape;1867;g2139e008f02_0_11"/>
          <p:cNvSpPr txBox="1">
            <a:spLocks noGrp="1"/>
          </p:cNvSpPr>
          <p:nvPr>
            <p:ph type="body" idx="3"/>
          </p:nvPr>
        </p:nvSpPr>
        <p:spPr>
          <a:xfrm>
            <a:off x="633920" y="218861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Prepare database design schemas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8" name="Google Shape;1868;g2139e008f02_0_11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Get your initial project Structure ready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9" name="Google Shape;1869;g2139e008f02_0_11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Initiate a git repository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0" name="Google Shape;1870;g2139e008f02_0_11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add Readme.md file with description of the project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1" name="Google Shape;1871;g2139e008f02_0_11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Commit all changes with "first commit"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2" name="Google Shape;1872;g2139e008f02_0_11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create a repository on github related to project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3" name="Google Shape;1873;g2139e008f02_0_11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Push your changes to github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4" name="Google Shape;1874;g2139e008f02_0_11"/>
          <p:cNvSpPr txBox="1"/>
          <p:nvPr/>
        </p:nvSpPr>
        <p:spPr>
          <a:xfrm>
            <a:off x="193300" y="125175"/>
            <a:ext cx="3126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Assessment Parameter</a:t>
            </a:r>
            <a:endParaRPr sz="2400" b="1" i="0" u="none" strike="noStrike" cap="none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9" name="Google Shape;1879;p212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/>
              <a:t>Submission Github</a:t>
            </a:r>
            <a:endParaRPr/>
          </a:p>
        </p:txBody>
      </p:sp>
      <p:sp>
        <p:nvSpPr>
          <p:cNvPr id="1880" name="Google Shape;1880;p212"/>
          <p:cNvSpPr txBox="1">
            <a:spLocks noGrp="1"/>
          </p:cNvSpPr>
          <p:nvPr>
            <p:ph type="body" idx="2"/>
          </p:nvPr>
        </p:nvSpPr>
        <p:spPr>
          <a:xfrm>
            <a:off x="3575537" y="1389144"/>
            <a:ext cx="3333263" cy="19697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lvl="0" indent="0"/>
            <a:r>
              <a:rPr lang="en-US" sz="1200" dirty="0">
                <a:solidFill>
                  <a:srgbClr val="BD8738"/>
                </a:solidFill>
              </a:rPr>
              <a:t>https://</a:t>
            </a:r>
            <a:r>
              <a:rPr lang="en-US" sz="1200" dirty="0" smtClean="0">
                <a:solidFill>
                  <a:srgbClr val="BD8738"/>
                </a:solidFill>
              </a:rPr>
              <a:t>github.com/Sathish-43/CD_7_Task-1_PPT</a:t>
            </a:r>
          </a:p>
          <a:p>
            <a:pPr marL="0" lvl="0" indent="0"/>
            <a:r>
              <a:rPr lang="en-US" sz="1200" dirty="0">
                <a:solidFill>
                  <a:srgbClr val="BD8738"/>
                </a:solidFill>
              </a:rPr>
              <a:t>https://</a:t>
            </a:r>
            <a:r>
              <a:rPr lang="en-US" sz="1200" dirty="0" smtClean="0">
                <a:solidFill>
                  <a:srgbClr val="BD8738"/>
                </a:solidFill>
              </a:rPr>
              <a:t>github.com/Strkesavan/CD_07_task-1_PPT</a:t>
            </a:r>
          </a:p>
          <a:p>
            <a:pPr marL="0" lvl="0" indent="0"/>
            <a:r>
              <a:rPr lang="en-US" sz="1200" dirty="0">
                <a:solidFill>
                  <a:srgbClr val="BD8738"/>
                </a:solidFill>
              </a:rPr>
              <a:t>https://</a:t>
            </a:r>
            <a:r>
              <a:rPr lang="en-US" sz="1200" dirty="0" smtClean="0">
                <a:solidFill>
                  <a:srgbClr val="BD8738"/>
                </a:solidFill>
              </a:rPr>
              <a:t>github.com/Deepanr456/CD_07_Task-1_PPT</a:t>
            </a:r>
          </a:p>
          <a:p>
            <a:pPr marL="0" lvl="0" indent="0"/>
            <a:r>
              <a:rPr lang="en-US" sz="1200" dirty="0">
                <a:solidFill>
                  <a:srgbClr val="BD8738"/>
                </a:solidFill>
              </a:rPr>
              <a:t>https://github.com/suresh945/CD_7_Task1_ppt</a:t>
            </a:r>
            <a:endParaRPr lang="en-US" sz="1200" dirty="0" smtClean="0">
              <a:solidFill>
                <a:srgbClr val="BD8738"/>
              </a:solidFill>
            </a:endParaRPr>
          </a:p>
          <a:p>
            <a:pPr marL="0" lvl="0" indent="0"/>
            <a:endParaRPr lang="en-US" sz="1200" dirty="0" smtClean="0">
              <a:solidFill>
                <a:srgbClr val="BD8738"/>
              </a:solidFill>
            </a:endParaRPr>
          </a:p>
          <a:p>
            <a:pPr marL="0" lvl="0" indent="0"/>
            <a:endParaRPr b="0" i="0" dirty="0">
              <a:solidFill>
                <a:srgbClr val="BD8738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5" name="Google Shape;1885;p2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unstone 01">
      <a:dk1>
        <a:srgbClr val="000000"/>
      </a:dk1>
      <a:lt1>
        <a:srgbClr val="FFFFFF"/>
      </a:lt1>
      <a:dk2>
        <a:srgbClr val="223669"/>
      </a:dk2>
      <a:lt2>
        <a:srgbClr val="C88C32"/>
      </a:lt2>
      <a:accent1>
        <a:srgbClr val="822836"/>
      </a:accent1>
      <a:accent2>
        <a:srgbClr val="446512"/>
      </a:accent2>
      <a:accent3>
        <a:srgbClr val="413271"/>
      </a:accent3>
      <a:accent4>
        <a:srgbClr val="176B9D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217</Words>
  <Application>Microsoft Office PowerPoint</Application>
  <PresentationFormat>On-screen Show (16:9)</PresentationFormat>
  <Paragraphs>55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7" baseType="lpstr">
      <vt:lpstr>EB Garamond Medium</vt:lpstr>
      <vt:lpstr>Noto Sans Symbols</vt:lpstr>
      <vt:lpstr>Arial</vt:lpstr>
      <vt:lpstr>Times New Roman</vt:lpstr>
      <vt:lpstr>Arial</vt:lpstr>
      <vt:lpstr>EB Garamond SemiBold</vt:lpstr>
      <vt:lpstr>Calibri</vt:lpstr>
      <vt:lpstr>Public Sans</vt:lpstr>
      <vt:lpstr>EB Garamond</vt:lpstr>
      <vt:lpstr>Simple Light</vt:lpstr>
      <vt:lpstr>PowerPoint Presentation</vt:lpstr>
      <vt:lpstr>Ecommerce Website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Manish Sharma</dc:creator>
  <cp:lastModifiedBy>Sathish</cp:lastModifiedBy>
  <cp:revision>8</cp:revision>
  <dcterms:created xsi:type="dcterms:W3CDTF">2020-08-13T11:21:46Z</dcterms:created>
  <dcterms:modified xsi:type="dcterms:W3CDTF">2023-11-02T15:33:24Z</dcterms:modified>
</cp:coreProperties>
</file>